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708" r:id="rId3"/>
    <p:sldMasterId id="2147483720" r:id="rId4"/>
  </p:sldMasterIdLst>
  <p:sldIdLst>
    <p:sldId id="380" r:id="rId5"/>
    <p:sldId id="379" r:id="rId6"/>
    <p:sldId id="377" r:id="rId7"/>
    <p:sldId id="381" r:id="rId8"/>
    <p:sldId id="390" r:id="rId9"/>
    <p:sldId id="389" r:id="rId10"/>
    <p:sldId id="383" r:id="rId11"/>
    <p:sldId id="384" r:id="rId12"/>
    <p:sldId id="385" r:id="rId13"/>
    <p:sldId id="388" r:id="rId14"/>
    <p:sldId id="386" r:id="rId15"/>
    <p:sldId id="258" r:id="rId16"/>
    <p:sldId id="259" r:id="rId17"/>
    <p:sldId id="396" r:id="rId18"/>
    <p:sldId id="364" r:id="rId19"/>
    <p:sldId id="365" r:id="rId20"/>
    <p:sldId id="366" r:id="rId21"/>
    <p:sldId id="367" r:id="rId22"/>
    <p:sldId id="368" r:id="rId23"/>
    <p:sldId id="261" r:id="rId24"/>
    <p:sldId id="262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17" r:id="rId35"/>
    <p:sldId id="318" r:id="rId36"/>
    <p:sldId id="369" r:id="rId37"/>
    <p:sldId id="391" r:id="rId38"/>
    <p:sldId id="319" r:id="rId39"/>
    <p:sldId id="265" r:id="rId40"/>
    <p:sldId id="320" r:id="rId41"/>
    <p:sldId id="321" r:id="rId42"/>
    <p:sldId id="322" r:id="rId43"/>
    <p:sldId id="323" r:id="rId44"/>
    <p:sldId id="324" r:id="rId45"/>
    <p:sldId id="325" r:id="rId46"/>
    <p:sldId id="326" r:id="rId47"/>
    <p:sldId id="328" r:id="rId48"/>
    <p:sldId id="327" r:id="rId49"/>
    <p:sldId id="329" r:id="rId50"/>
    <p:sldId id="392" r:id="rId51"/>
    <p:sldId id="370" r:id="rId52"/>
    <p:sldId id="306" r:id="rId53"/>
    <p:sldId id="330" r:id="rId54"/>
    <p:sldId id="331" r:id="rId55"/>
    <p:sldId id="332" r:id="rId56"/>
    <p:sldId id="333" r:id="rId57"/>
    <p:sldId id="334" r:id="rId58"/>
    <p:sldId id="335" r:id="rId59"/>
    <p:sldId id="336" r:id="rId60"/>
    <p:sldId id="337" r:id="rId61"/>
    <p:sldId id="338" r:id="rId62"/>
    <p:sldId id="339" r:id="rId63"/>
    <p:sldId id="340" r:id="rId64"/>
    <p:sldId id="393" r:id="rId65"/>
    <p:sldId id="373" r:id="rId66"/>
    <p:sldId id="271" r:id="rId67"/>
    <p:sldId id="341" r:id="rId68"/>
    <p:sldId id="342" r:id="rId69"/>
    <p:sldId id="343" r:id="rId70"/>
    <p:sldId id="344" r:id="rId71"/>
    <p:sldId id="345" r:id="rId72"/>
    <p:sldId id="346" r:id="rId73"/>
    <p:sldId id="347" r:id="rId74"/>
    <p:sldId id="348" r:id="rId75"/>
    <p:sldId id="350" r:id="rId76"/>
    <p:sldId id="351" r:id="rId77"/>
    <p:sldId id="349" r:id="rId78"/>
    <p:sldId id="394" r:id="rId79"/>
    <p:sldId id="374" r:id="rId80"/>
    <p:sldId id="357" r:id="rId81"/>
    <p:sldId id="352" r:id="rId82"/>
    <p:sldId id="356" r:id="rId83"/>
    <p:sldId id="355" r:id="rId84"/>
    <p:sldId id="358" r:id="rId85"/>
    <p:sldId id="359" r:id="rId86"/>
    <p:sldId id="361" r:id="rId87"/>
    <p:sldId id="354" r:id="rId88"/>
    <p:sldId id="360" r:id="rId89"/>
    <p:sldId id="363" r:id="rId90"/>
    <p:sldId id="353" r:id="rId91"/>
    <p:sldId id="362" r:id="rId92"/>
    <p:sldId id="395" r:id="rId93"/>
    <p:sldId id="375" r:id="rId9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2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97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slide" Target="slides/slide83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slide" Target="slides/slide86.xml"/><Relationship Id="rId95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slide" Target="slides/slide89.xml"/><Relationship Id="rId9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/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23341C1-7E34-4253-B8FB-36203063F6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7CF36C4-0E48-4150-A1BF-B9855F12E9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/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8FD0DBC-1C7E-4314-9CEB-A6E345CF95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5B59CE1-AD2C-4FA0-897A-06DE048499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47B1B41-2C5E-4E8E-B706-D6BC1D061C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476A249-7E17-4B75-B8B9-337DF74B46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0B75A17-94C3-4FC3-92AA-D72FDC31AE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1DEAC04-CED5-4E26-85A3-5F2373D6E2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horizon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7F257BE-1FE8-4B3E-A607-D09B4487DE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F1E5203-B7DC-43BB-9000-8386D6D426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1EC26CA-EF49-4AE8-9109-4E1CB16A92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/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733FE3A-1566-41FF-9666-5ADAE88361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7838314-4C55-49D7-89EC-D98A16E1E1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/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A6DD6CF-5754-46F8-8674-B203443DF5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FB3CBC9-6C2C-4EBE-BC9A-03F877EF9A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477F8FC-7873-4DEF-9ABB-EE95D1CC7C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322CFDB-7EB4-419B-9F81-3E48E6B3F0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716833-6CE9-4071-8338-81644A3635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A65021D-6154-4529-B282-FE6F16E153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horizon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09F2B8F-5D42-444C-A1AC-CEEDDC4802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F5E9AAC-8529-4056-98C6-DB45E733F0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E508FB4-C033-49C3-A1D5-37B06C5766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44DBB-C282-4D4F-89D9-4300B1134FE6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CF8E9-710E-4F79-9B8A-14605045A9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A691E-3B01-4681-98D2-815D3E54C42F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428BF-DE00-4495-8703-695B9205B8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0265D-AAB2-47EC-B36F-8DB929B9582B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A4EF1-B199-48F3-B982-07F822FEFF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867FC-044A-421D-9105-A2D46F01B18B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8BDB2-B74B-49DD-93AA-BBC0E7D1FF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4E4A2-5B37-4A05-B93A-8690AEA31397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53C3B-19D2-4732-92B2-889886086C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611E1-AA77-4FEC-8D8D-FE443C4E34B3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788FE-423A-43EE-8791-F7F72FD61F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46EA8-843F-4835-8C6D-B3AA6AEAA077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8E898-24F8-48D4-AF97-45D58F3C8A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B28F2-4A38-4142-950B-5D225C51958C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D9C20-DA02-4D08-924E-0B54346DDF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40A71-CF1C-4CCC-B4FC-4A76749CA134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30CDE-A80C-44A9-AE34-CB4A0E0780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36F49-FD76-4BC7-90D5-0202423BA9EA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0E5FD-BDA2-429C-ABE0-2E68A1668B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5E0CF-AF26-4143-9918-15FE7AED5A6E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E18BA-3D37-45C9-8D45-C14259D33F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0CE01-25B7-4794-9657-4F8FD8EA7ABA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D455D-56FB-4BE7-A4D6-291A52C2C9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24BC1-1F10-4EB4-BA47-F08D6E2C3EBC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92A700-C2CB-4914-97D3-4FBD1A64D0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D449D-0EE2-4FEE-BF04-FFF5A568E9AC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A5975-BAED-4119-B33A-66B0406F19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2CD0D-85DB-4CCE-9001-B7E07D589EFA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13620-A81D-4B69-8CD3-CB33CD5568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7746C-EAC8-49FF-BE73-7966DF7FFDDC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6AF15-200E-42EC-A9CE-FCFD5653DC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D40F3-444A-4313-9F42-7E447D468E2A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1228A-9E1F-4BE2-AADB-B20BE9077D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7A84C-CF63-4F25-87B4-645685114A93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6E9CD-4D37-4D44-80DB-7CA6EF3F43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7F1E8-8201-4182-BF20-A7E4CD6EF074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CF7D3-DD2A-4ED3-9F55-BBF2DBBE4A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1AEEC-3591-4848-8151-5F3D7F5022D9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EADC8-4018-48C7-B3FF-E31663A83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2718F-0BA4-4530-A57C-9C6C42C6CCFB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EA9AB-181D-4379-929E-DC25EB9241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BA776-0ED1-4D62-A621-12C89082FA9F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56B32-0370-46B2-9781-A923249A86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horizon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04679C0-7AC2-4473-9360-F111B2B44D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all" spc="5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horizon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rgbClr val="FFFFFF"/>
                </a:solidFill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rgbClr val="FFFFFF"/>
                </a:solidFill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rgbClr val="FFFFFF"/>
                </a:solidFill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fld id="{691931A2-544B-4991-9989-07C6DD45CF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all" spc="5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white">
                    <a:shade val="50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1931006-F09E-416B-B45D-23FE499D3C4F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white">
                    <a:shade val="50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white">
                    <a:shade val="50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3FDF63-E73F-46D7-8DBD-F9AF5AF196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099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white">
                    <a:shade val="50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8BD20B-5F04-4E79-9407-8C42122FDADC}" type="datetimeFigureOut">
              <a:rPr lang="ru-RU"/>
              <a:pPr>
                <a:defRPr/>
              </a:pPr>
              <a:t>10.01.2014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white">
                    <a:shade val="50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white">
                    <a:shade val="50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FA4B7AC-855A-4DCF-814B-EC25344218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student.chgk.info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chgkmoskalenki.ru/games/2011_1001.htm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nnchgk-school.narod.ru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NULL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rudites.ru/SEO13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dznanij.com/1042108910771088108610891089108010811089108210801077-1090109110881085108010881099.html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gi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563" y="1687513"/>
            <a:ext cx="8523287" cy="348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9713" y="3863975"/>
            <a:ext cx="12255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07300" y="3911600"/>
            <a:ext cx="12255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68313" y="3716338"/>
            <a:ext cx="8201025" cy="792162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ru-RU" sz="4400" dirty="0" smtClean="0">
                <a:solidFill>
                  <a:srgbClr val="00B0F0"/>
                </a:solidFill>
                <a:latin typeface="Mistral" panose="03090702030407020403" pitchFamily="66" charset="0"/>
              </a:rPr>
              <a:t>комментарий  Наблюдателя</a:t>
            </a:r>
            <a:endParaRPr lang="ru-RU" sz="4400" dirty="0">
              <a:solidFill>
                <a:srgbClr val="00B0F0"/>
              </a:solidFill>
              <a:latin typeface="Mistral" panose="03090702030407020403" pitchFamily="66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79388" y="476250"/>
            <a:ext cx="8713787" cy="3001963"/>
          </a:xfrm>
        </p:spPr>
        <p:txBody>
          <a:bodyPr/>
          <a:lstStyle/>
          <a:p>
            <a:pPr>
              <a:defRPr/>
            </a:pPr>
            <a:r>
              <a:rPr lang="ru-RU" sz="4000" b="1" i="1" dirty="0" smtClean="0"/>
              <a:t>«МИР  СТРЕМИТЕЛЬНО  МЕНЯЕТСЯ.</a:t>
            </a:r>
            <a:br>
              <a:rPr lang="ru-RU" sz="4000" b="1" i="1" dirty="0" smtClean="0"/>
            </a:br>
            <a:r>
              <a:rPr lang="ru-RU" sz="4000" b="1" i="1" dirty="0" smtClean="0"/>
              <a:t>ОБРАЗОВАНИЕ СТРЕМИТЕЛЬНО ОТСТАЁТ».</a:t>
            </a:r>
            <a:endParaRPr lang="ru-RU" sz="4000" b="1" i="1" dirty="0"/>
          </a:p>
        </p:txBody>
      </p:sp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8677" name="Rectangle 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8678" name="Picture 8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11188" y="3762375"/>
            <a:ext cx="1223962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23850" y="404813"/>
            <a:ext cx="5934075" cy="7254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rgbClr val="0099FF"/>
                </a:solidFill>
              </a:rPr>
              <a:t>ДАВИД  Гилберт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23850" y="1557338"/>
            <a:ext cx="4895850" cy="4368800"/>
          </a:xfrm>
          <a:prstGeom prst="rect">
            <a:avLst/>
          </a:prstGeom>
          <a:noFill/>
          <a:ln>
            <a:noFill/>
          </a:ln>
          <a:extLst/>
        </p:spPr>
        <p:txBody>
          <a:bodyPr anchor="b" anchorCtr="1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2800" dirty="0" smtClean="0">
                <a:latin typeface="+mj-lt"/>
                <a:ea typeface="Calibri"/>
                <a:cs typeface="Times New Roman"/>
              </a:rPr>
              <a:t>немецкий математик 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2800" dirty="0" smtClean="0">
                <a:latin typeface="+mj-lt"/>
                <a:ea typeface="Calibri"/>
                <a:cs typeface="Times New Roman"/>
              </a:rPr>
              <a:t>(1862 - 1943)</a:t>
            </a:r>
            <a:r>
              <a:rPr lang="ru-RU" sz="2800" dirty="0" smtClean="0">
                <a:solidFill>
                  <a:srgbClr val="000000"/>
                </a:solidFill>
                <a:latin typeface="+mj-lt"/>
                <a:ea typeface="Calibri"/>
                <a:cs typeface="Times New Roman"/>
              </a:rPr>
              <a:t>, 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2800" dirty="0" smtClean="0">
                <a:latin typeface="+mj-lt"/>
                <a:ea typeface="Calibri"/>
                <a:cs typeface="Times New Roman"/>
              </a:rPr>
              <a:t>разработал в том числе теорию  гильбертовых пространств, одну из основ современного функционального анализа</a:t>
            </a:r>
          </a:p>
        </p:txBody>
      </p:sp>
      <p:pic>
        <p:nvPicPr>
          <p:cNvPr id="29700" name="Picture 2" descr="D:\Users\Desktop\Гилбер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3038" y="1268413"/>
            <a:ext cx="3671887" cy="494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539750" y="2636838"/>
            <a:ext cx="1944688" cy="863600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4400" b="1" dirty="0" smtClean="0">
                <a:solidFill>
                  <a:srgbClr val="00B0F0"/>
                </a:solidFill>
              </a:rPr>
              <a:t>ЦЕЛЬ:</a:t>
            </a:r>
            <a:endParaRPr lang="ru-RU" sz="4400" b="1" dirty="0">
              <a:solidFill>
                <a:srgbClr val="00B0F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79388" y="2060575"/>
            <a:ext cx="8713787" cy="3001963"/>
          </a:xfrm>
        </p:spPr>
        <p:txBody>
          <a:bodyPr/>
          <a:lstStyle/>
          <a:p>
            <a:pPr>
              <a:defRPr/>
            </a:pPr>
            <a:r>
              <a:rPr lang="ru-RU" sz="4000" b="1" i="1" dirty="0" smtClean="0"/>
              <a:t>РАЗВИТИЕ   ИНТЕЛЛЕКТУАЛЬНОЙ КУЛЬТУРЫ   ШКОЛЬНИКОВ</a:t>
            </a:r>
            <a:endParaRPr lang="ru-RU" sz="4000" b="1" i="1" dirty="0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684213" y="5084763"/>
            <a:ext cx="77724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/>
            <a:r>
              <a:rPr lang="ru-RU" altLang="ru-RU" sz="2400" b="1">
                <a:solidFill>
                  <a:srgbClr val="FF9900"/>
                </a:solidFill>
              </a:rPr>
              <a:t>формирование устойчивой мотивации и освоение правил успешной «охоты на муху»</a:t>
            </a:r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620713"/>
            <a:ext cx="12255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6000" b="1" dirty="0" smtClean="0"/>
              <a:t>КЛАССИФИКАЦИЯ</a:t>
            </a:r>
            <a:endParaRPr lang="ru-RU" sz="6000" b="1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7088" y="2076450"/>
            <a:ext cx="7772400" cy="3800475"/>
          </a:xfrm>
          <a:prstGeom prst="rect">
            <a:avLst/>
          </a:prstGeom>
          <a:noFill/>
          <a:ln>
            <a:noFill/>
          </a:ln>
          <a:extLst/>
        </p:spPr>
        <p:txBody>
          <a:bodyPr anchor="b" anchorCtr="1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ru-RU" altLang="ru-RU" sz="4000" b="1" dirty="0" smtClean="0">
                <a:solidFill>
                  <a:srgbClr val="FF9900"/>
                </a:solidFill>
              </a:rPr>
              <a:t>индивидуальные  / командные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endParaRPr lang="ru-RU" altLang="ru-RU" sz="4000" b="1" dirty="0" smtClean="0">
              <a:solidFill>
                <a:srgbClr val="FF99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ru-RU" altLang="ru-RU" sz="4000" b="1" dirty="0" smtClean="0">
                <a:solidFill>
                  <a:srgbClr val="FF9900"/>
                </a:solidFill>
              </a:rPr>
              <a:t>очные  / дистанционные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endParaRPr lang="ru-RU" altLang="ru-RU" sz="4000" b="1" dirty="0" smtClean="0">
              <a:solidFill>
                <a:srgbClr val="FF99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ru-RU" altLang="ru-RU" sz="4000" b="1" dirty="0" smtClean="0">
                <a:solidFill>
                  <a:srgbClr val="FF9900"/>
                </a:solidFill>
              </a:rPr>
              <a:t>предметные  / </a:t>
            </a:r>
            <a:r>
              <a:rPr lang="ru-RU" altLang="ru-RU" sz="4000" b="1" dirty="0" err="1" smtClean="0">
                <a:solidFill>
                  <a:srgbClr val="FF9900"/>
                </a:solidFill>
              </a:rPr>
              <a:t>метапредметные</a:t>
            </a:r>
            <a:endParaRPr lang="ru-RU" altLang="ru-RU" sz="4000" b="1" dirty="0" smtClean="0">
              <a:solidFill>
                <a:srgbClr val="FF9900"/>
              </a:solidFill>
            </a:endParaRPr>
          </a:p>
          <a:p>
            <a:pPr algn="ctr">
              <a:defRPr/>
            </a:pPr>
            <a:endParaRPr lang="ru-RU" altLang="ru-RU" sz="4000" b="1" dirty="0" smtClean="0">
              <a:solidFill>
                <a:srgbClr val="FF9900"/>
              </a:solidFill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974725" y="4581525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endParaRPr lang="ru-RU" altLang="ru-RU" sz="4000" b="1">
              <a:solidFill>
                <a:srgbClr val="FF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738" y="1268413"/>
            <a:ext cx="4403725" cy="39925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2775" y="333375"/>
            <a:ext cx="2971800" cy="2211388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altLang="ru-RU" sz="3200" b="1" smtClean="0">
                <a:latin typeface="Times New Roman" pitchFamily="18" charset="0"/>
                <a:cs typeface="Times New Roman" pitchFamily="18" charset="0"/>
              </a:rPr>
              <a:t>Молодежный кубок мира по игре «Что? Где? Когда?»   </a:t>
            </a:r>
            <a:endParaRPr lang="ru-RU" altLang="ru-RU" sz="320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2775" y="2708275"/>
            <a:ext cx="2971800" cy="331311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altLang="ru-RU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6-11 классы</a:t>
            </a:r>
          </a:p>
          <a:p>
            <a:pPr>
              <a:defRPr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Москва,  МОО «ИНТИ»</a:t>
            </a:r>
          </a:p>
          <a:p>
            <a:pPr>
              <a:defRPr/>
            </a:pPr>
            <a:r>
              <a:rPr lang="ru-RU" altLang="ru-RU" sz="2400" b="1" dirty="0" err="1" smtClean="0">
                <a:latin typeface="Times New Roman" pitchFamily="18" charset="0"/>
                <a:cs typeface="Times New Roman" pitchFamily="18" charset="0"/>
              </a:rPr>
              <a:t>ГДТДиМ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 «Одаренность и технологии»</a:t>
            </a:r>
            <a:r>
              <a:rPr lang="en-US" sz="2400" dirty="0">
                <a:hlinkClick r:id="rId3"/>
              </a:rPr>
              <a:t> </a:t>
            </a:r>
            <a:endParaRPr lang="ru-RU" sz="2400" dirty="0" smtClean="0">
              <a:hlinkClick r:id="rId3"/>
            </a:endParaRPr>
          </a:p>
          <a:p>
            <a:pPr>
              <a:defRPr/>
            </a:pPr>
            <a:r>
              <a:rPr lang="en-US" sz="2400" dirty="0" smtClean="0">
                <a:hlinkClick r:id="rId3"/>
              </a:rPr>
              <a:t>http</a:t>
            </a:r>
            <a:r>
              <a:rPr lang="en-US" sz="2400" dirty="0">
                <a:hlinkClick r:id="rId3"/>
              </a:rPr>
              <a:t>://</a:t>
            </a:r>
            <a:r>
              <a:rPr lang="en-US" sz="2400" dirty="0" smtClean="0">
                <a:hlinkClick r:id="rId3"/>
              </a:rPr>
              <a:t>student.chgk.info</a:t>
            </a:r>
            <a:endParaRPr lang="ru-RU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altLang="ru-RU" sz="2400" b="1" dirty="0" smtClean="0"/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814388" y="6021388"/>
            <a:ext cx="77724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/>
            <a:r>
              <a:rPr lang="ru-RU" altLang="ru-RU" sz="4000" b="1">
                <a:solidFill>
                  <a:srgbClr val="FF0000"/>
                </a:solidFill>
                <a:latin typeface="Mistral" pitchFamily="66" charset="0"/>
              </a:rPr>
              <a:t>ОЧНО,  командная  игра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908050"/>
            <a:ext cx="3654425" cy="43815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2775" y="333375"/>
            <a:ext cx="3167063" cy="2519363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altLang="ru-RU" sz="3200" b="1" smtClean="0">
                <a:latin typeface="Times New Roman" pitchFamily="18" charset="0"/>
                <a:cs typeface="Times New Roman" pitchFamily="18" charset="0"/>
              </a:rPr>
              <a:t>турнир «Золотая осень» </a:t>
            </a:r>
            <a:r>
              <a:rPr lang="ru-RU" altLang="ru-RU" sz="3200" b="1" smtClean="0">
                <a:solidFill>
                  <a:srgbClr val="DC9E1F"/>
                </a:solidFill>
                <a:latin typeface="Times New Roman" pitchFamily="18" charset="0"/>
                <a:cs typeface="Times New Roman" pitchFamily="18" charset="0"/>
              </a:rPr>
              <a:t>по игре «Что? Где? Когда?» </a:t>
            </a:r>
            <a:endParaRPr lang="ru-RU" altLang="ru-RU" sz="3200" b="1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2775" y="3213100"/>
            <a:ext cx="2971800" cy="2663825"/>
          </a:xfrm>
        </p:spPr>
        <p:txBody>
          <a:bodyPr wrap="square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>
              <a:lnSpc>
                <a:spcPct val="90000"/>
              </a:lnSpc>
              <a:defRPr/>
            </a:pPr>
            <a:r>
              <a:rPr lang="ru-RU" altLang="ru-RU" sz="2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5-8 классы</a:t>
            </a:r>
          </a:p>
          <a:p>
            <a:pPr algn="just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200" b="1" dirty="0" smtClean="0">
                <a:latin typeface="Times New Roman" pitchFamily="18" charset="0"/>
                <a:cs typeface="Times New Roman" pitchFamily="18" charset="0"/>
              </a:rPr>
              <a:t>Краснодарский клуб интеллектуальных игр</a:t>
            </a:r>
          </a:p>
          <a:p>
            <a:pPr algn="just">
              <a:lnSpc>
                <a:spcPct val="90000"/>
              </a:lnSpc>
              <a:spcAft>
                <a:spcPct val="0"/>
              </a:spcAft>
              <a:defRPr/>
            </a:pPr>
            <a:endParaRPr lang="ru-RU" altLang="ru-RU" sz="19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altLang="ru-RU" sz="2200" b="1" dirty="0" err="1" smtClean="0">
                <a:latin typeface="Times New Roman" pitchFamily="18" charset="0"/>
                <a:cs typeface="Times New Roman" pitchFamily="18" charset="0"/>
              </a:rPr>
              <a:t>ГДТДиМ</a:t>
            </a:r>
            <a:r>
              <a:rPr lang="ru-RU" altLang="ru-RU" sz="2200" b="1" dirty="0" smtClean="0">
                <a:latin typeface="Times New Roman" pitchFamily="18" charset="0"/>
                <a:cs typeface="Times New Roman" pitchFamily="18" charset="0"/>
              </a:rPr>
              <a:t> «Одаренность и технологии»</a:t>
            </a:r>
            <a:r>
              <a:rPr lang="en-US" sz="2400" dirty="0">
                <a:hlinkClick r:id="rId3"/>
              </a:rPr>
              <a:t> </a:t>
            </a:r>
            <a:endParaRPr lang="ru-RU" sz="2400" dirty="0" smtClean="0">
              <a:hlinkClick r:id="rId3"/>
            </a:endParaRPr>
          </a:p>
          <a:p>
            <a:pPr>
              <a:lnSpc>
                <a:spcPct val="90000"/>
              </a:lnSpc>
              <a:defRPr/>
            </a:pPr>
            <a:r>
              <a:rPr lang="en-US" sz="2400" dirty="0" smtClean="0">
                <a:hlinkClick r:id="rId3"/>
              </a:rPr>
              <a:t>http</a:t>
            </a:r>
            <a:r>
              <a:rPr lang="en-US" sz="2400" dirty="0">
                <a:hlinkClick r:id="rId3"/>
              </a:rPr>
              <a:t>://</a:t>
            </a:r>
            <a:r>
              <a:rPr lang="en-US" sz="2400" dirty="0" smtClean="0">
                <a:hlinkClick r:id="rId3"/>
              </a:rPr>
              <a:t>chgkmoskalenki.ru</a:t>
            </a:r>
            <a:endParaRPr lang="ru-RU" altLang="ru-RU" sz="2200" b="1" dirty="0" smtClean="0"/>
          </a:p>
        </p:txBody>
      </p:sp>
      <p:sp>
        <p:nvSpPr>
          <p:cNvPr id="33797" name="Rectangle 4"/>
          <p:cNvSpPr>
            <a:spLocks noChangeArrowheads="1"/>
          </p:cNvSpPr>
          <p:nvPr/>
        </p:nvSpPr>
        <p:spPr bwMode="auto">
          <a:xfrm>
            <a:off x="814388" y="6021388"/>
            <a:ext cx="77724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/>
            <a:r>
              <a:rPr lang="ru-RU" altLang="ru-RU" sz="4000" b="1">
                <a:solidFill>
                  <a:srgbClr val="FF0000"/>
                </a:solidFill>
                <a:latin typeface="Mistral" pitchFamily="66" charset="0"/>
              </a:rPr>
              <a:t>ОЧНО,  командная  игра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5825" y="803275"/>
            <a:ext cx="3692525" cy="432276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8313" y="692150"/>
            <a:ext cx="3167062" cy="2016125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Кубок Вивальди </a:t>
            </a:r>
            <a:b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по игре «Что? Где? Когда?» </a:t>
            </a:r>
            <a:r>
              <a:rPr lang="ru-RU" altLang="ru-RU" sz="3200" b="1" dirty="0" smtClean="0">
                <a:solidFill>
                  <a:srgbClr val="DC9E1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3200" b="1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288" y="3068638"/>
            <a:ext cx="3671887" cy="29527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defRPr/>
            </a:pPr>
            <a:r>
              <a:rPr lang="ru-RU" altLang="ru-RU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6-11 классы</a:t>
            </a:r>
          </a:p>
          <a:p>
            <a:pPr algn="just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Нижегородский клуб интеллектуальных игр</a:t>
            </a:r>
          </a:p>
          <a:p>
            <a:pPr algn="just">
              <a:lnSpc>
                <a:spcPct val="90000"/>
              </a:lnSpc>
              <a:spcAft>
                <a:spcPct val="0"/>
              </a:spcAft>
              <a:defRPr/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altLang="ru-RU" sz="2400" b="1" dirty="0" err="1" smtClean="0">
                <a:latin typeface="Times New Roman" pitchFamily="18" charset="0"/>
                <a:cs typeface="Times New Roman" pitchFamily="18" charset="0"/>
              </a:rPr>
              <a:t>ГДТДиМ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 «Одаренность и технологии»</a:t>
            </a:r>
            <a:r>
              <a:rPr lang="en-US" sz="2400" dirty="0">
                <a:hlinkClick r:id="rId3"/>
              </a:rPr>
              <a:t> </a:t>
            </a:r>
            <a:endParaRPr lang="ru-RU" sz="2400" dirty="0" smtClean="0">
              <a:hlinkClick r:id="rId3"/>
            </a:endParaRPr>
          </a:p>
          <a:p>
            <a:pPr>
              <a:lnSpc>
                <a:spcPct val="90000"/>
              </a:lnSpc>
              <a:defRPr/>
            </a:pPr>
            <a:r>
              <a:rPr lang="en-US" sz="2400" dirty="0" smtClean="0">
                <a:hlinkClick r:id="rId3"/>
              </a:rPr>
              <a:t>http</a:t>
            </a:r>
            <a:r>
              <a:rPr lang="en-US" sz="2400" dirty="0">
                <a:hlinkClick r:id="rId3"/>
              </a:rPr>
              <a:t>://nnchgk-school.narod.ru/</a:t>
            </a:r>
            <a:endParaRPr lang="ru-RU" altLang="ru-RU" sz="2400" b="1" dirty="0" smtClean="0"/>
          </a:p>
        </p:txBody>
      </p:sp>
      <p:sp>
        <p:nvSpPr>
          <p:cNvPr id="34821" name="Rectangle 4"/>
          <p:cNvSpPr>
            <a:spLocks noChangeArrowheads="1"/>
          </p:cNvSpPr>
          <p:nvPr/>
        </p:nvSpPr>
        <p:spPr bwMode="auto">
          <a:xfrm>
            <a:off x="814388" y="6021388"/>
            <a:ext cx="77724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/>
            <a:r>
              <a:rPr lang="ru-RU" altLang="ru-RU" sz="4000" b="1">
                <a:solidFill>
                  <a:srgbClr val="FF0000"/>
                </a:solidFill>
                <a:latin typeface="Mistral" pitchFamily="66" charset="0"/>
              </a:rPr>
              <a:t>ОЧНО,  командная  игра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8400" y="1425575"/>
            <a:ext cx="5040313" cy="273208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750" y="188913"/>
            <a:ext cx="3167063" cy="21590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Всероссийские молодежные предметные чемпионаты</a:t>
            </a:r>
            <a:endParaRPr lang="ru-RU" altLang="ru-RU" sz="3200" b="1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9750" y="2636838"/>
            <a:ext cx="2971800" cy="3240087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defRPr/>
            </a:pPr>
            <a:r>
              <a:rPr lang="ru-RU" altLang="ru-RU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4-11 классы</a:t>
            </a:r>
          </a:p>
          <a:p>
            <a:pPr>
              <a:defRPr/>
            </a:pPr>
            <a:r>
              <a:rPr lang="ru-RU" altLang="ru-RU" sz="2400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15 направлений</a:t>
            </a:r>
          </a:p>
          <a:p>
            <a:pPr algn="just">
              <a:spcAft>
                <a:spcPct val="0"/>
              </a:spcAft>
              <a:defRPr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некоммерческое партнёрство «Центр развития одарённости», Пермь </a:t>
            </a:r>
            <a:endParaRPr lang="en-US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ct val="0"/>
              </a:spcAft>
              <a:defRPr/>
            </a:pPr>
            <a:r>
              <a:rPr lang="en-US" sz="2400" u="sng" dirty="0" smtClean="0">
                <a:solidFill>
                  <a:schemeClr val="bg2">
                    <a:lumMod val="75000"/>
                    <a:lumOff val="25000"/>
                  </a:schemeClr>
                </a:solidFill>
                <a:hlinkClick r:id="rId3" invalidUrl="http:///"/>
              </a:rPr>
              <a:t>http://</a:t>
            </a:r>
            <a:r>
              <a:rPr lang="ru-RU" sz="2400" u="sng" dirty="0" err="1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цро.рф</a:t>
            </a:r>
            <a:endParaRPr lang="ru-RU" altLang="ru-RU" sz="2400" b="1" u="sng" dirty="0" smtClean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845" name="Rectangle 4"/>
          <p:cNvSpPr>
            <a:spLocks noChangeArrowheads="1"/>
          </p:cNvSpPr>
          <p:nvPr/>
        </p:nvSpPr>
        <p:spPr bwMode="auto">
          <a:xfrm>
            <a:off x="814388" y="6021388"/>
            <a:ext cx="77724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/>
            <a:r>
              <a:rPr lang="ru-RU" altLang="ru-RU" sz="4000" b="1">
                <a:solidFill>
                  <a:srgbClr val="FF0000"/>
                </a:solidFill>
                <a:latin typeface="Mistral" pitchFamily="66" charset="0"/>
              </a:rPr>
              <a:t>ДИСТАНЦИОННО,  индивидуально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333375"/>
            <a:ext cx="8197850" cy="10795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188" y="1412875"/>
            <a:ext cx="7777162" cy="1223963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Интеллектуальный марафон </a:t>
            </a:r>
            <a:r>
              <a:rPr lang="en-US" alt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«Эрудиты планеты»</a:t>
            </a:r>
            <a:endParaRPr lang="ru-RU" altLang="ru-RU" sz="3200" b="1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2775" y="3500438"/>
            <a:ext cx="7974013" cy="216058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altLang="ru-RU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2-11 классы</a:t>
            </a:r>
          </a:p>
          <a:p>
            <a:pPr algn="ctr">
              <a:lnSpc>
                <a:spcPct val="90000"/>
              </a:lnSpc>
              <a:defRPr/>
            </a:pPr>
            <a:r>
              <a:rPr lang="ru-RU" altLang="ru-RU" sz="2400" b="1" dirty="0" smtClean="0">
                <a:cs typeface="Times New Roman" pitchFamily="18" charset="0"/>
              </a:rPr>
              <a:t>Департамент по регистрации рекордных достижений в сфере инноваций, производства, промышленности и предпринимательств, Москва</a:t>
            </a:r>
            <a:endParaRPr lang="en-US" altLang="ru-RU" sz="2400" b="1" dirty="0" smtClean="0"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2400" dirty="0">
                <a:hlinkClick r:id="rId3"/>
              </a:rPr>
              <a:t>http://</a:t>
            </a:r>
            <a:r>
              <a:rPr lang="en-US" sz="2400" dirty="0" smtClean="0">
                <a:hlinkClick r:id="rId3"/>
              </a:rPr>
              <a:t>www.erudites.ru</a:t>
            </a:r>
            <a:endParaRPr lang="ru-RU" altLang="ru-RU" sz="2400" b="1" dirty="0" smtClean="0">
              <a:cs typeface="Times New Roman" pitchFamily="18" charset="0"/>
            </a:endParaRPr>
          </a:p>
        </p:txBody>
      </p:sp>
      <p:sp>
        <p:nvSpPr>
          <p:cNvPr id="36869" name="Rectangle 4"/>
          <p:cNvSpPr>
            <a:spLocks noChangeArrowheads="1"/>
          </p:cNvSpPr>
          <p:nvPr/>
        </p:nvSpPr>
        <p:spPr bwMode="auto">
          <a:xfrm>
            <a:off x="814388" y="6021388"/>
            <a:ext cx="77724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/>
            <a:r>
              <a:rPr lang="ru-RU" altLang="ru-RU" sz="4000" b="1">
                <a:solidFill>
                  <a:srgbClr val="FF0000"/>
                </a:solidFill>
                <a:latin typeface="Mistral" pitchFamily="66" charset="0"/>
              </a:rPr>
              <a:t>ДИСТАНЦИОННО, командная  игра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00588" y="1357313"/>
            <a:ext cx="2824162" cy="39592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188" y="1125538"/>
            <a:ext cx="3167062" cy="10795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турниры «Град знаний»</a:t>
            </a:r>
            <a:endParaRPr lang="ru-RU" altLang="ru-RU" sz="3200" b="1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4388" y="3284538"/>
            <a:ext cx="3470275" cy="2520950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defRPr/>
            </a:pPr>
            <a:r>
              <a:rPr lang="ru-RU" altLang="ru-RU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2-11 классы</a:t>
            </a:r>
          </a:p>
          <a:p>
            <a:pPr>
              <a:defRPr/>
            </a:pPr>
            <a:r>
              <a:rPr lang="ru-RU" altLang="ru-RU" sz="2400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4 направления</a:t>
            </a:r>
          </a:p>
          <a:p>
            <a:pPr algn="just">
              <a:spcAft>
                <a:spcPct val="0"/>
              </a:spcAft>
              <a:defRPr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Центр дистанционных турниров, Пермь</a:t>
            </a:r>
            <a:endParaRPr lang="en-US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ct val="0"/>
              </a:spcAft>
              <a:defRPr/>
            </a:pPr>
            <a:endParaRPr lang="en-US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ct val="0"/>
              </a:spcAft>
              <a:defRPr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hlinkClick r:id="rId3"/>
              </a:rPr>
              <a:t>http://</a:t>
            </a:r>
            <a:r>
              <a:rPr lang="en-US" sz="2400" dirty="0" smtClean="0">
                <a:hlinkClick r:id="rId3"/>
              </a:rPr>
              <a:t>www.gradznanij.com</a:t>
            </a:r>
            <a:endParaRPr lang="ru-RU" altLang="ru-RU" sz="2400" b="1" dirty="0" smtClean="0"/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814388" y="6021388"/>
            <a:ext cx="77724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/>
            <a:r>
              <a:rPr lang="ru-RU" altLang="ru-RU" sz="4000" b="1">
                <a:solidFill>
                  <a:srgbClr val="FF0000"/>
                </a:solidFill>
                <a:latin typeface="Mistral" pitchFamily="66" charset="0"/>
              </a:rPr>
              <a:t>ДИСТАНЦИОННО, командная  игра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812800" y="260350"/>
            <a:ext cx="7772400" cy="72548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0099FF"/>
                </a:solidFill>
              </a:rPr>
              <a:t>КЛУБ ЭРУДИТОВ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042988" y="933450"/>
            <a:ext cx="7129462" cy="1127125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ru-RU" sz="6600" b="1" dirty="0" smtClean="0">
                <a:solidFill>
                  <a:srgbClr val="FF9900"/>
                </a:solidFill>
              </a:rPr>
              <a:t>«СИГМАЛЛИОН»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814388" y="5926138"/>
            <a:ext cx="7772400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/>
            <a:r>
              <a:rPr lang="ru-RU" altLang="ru-RU" sz="2400" b="1">
                <a:solidFill>
                  <a:srgbClr val="FF9900"/>
                </a:solidFill>
              </a:rPr>
              <a:t>лицей №130</a:t>
            </a: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1992991" y="1772817"/>
            <a:ext cx="5278084" cy="396044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1989138"/>
            <a:ext cx="7772400" cy="396081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0099FF"/>
                </a:solidFill>
              </a:rPr>
              <a:t>У ПРОСТРАНСТВА  </a:t>
            </a:r>
            <a:br>
              <a:rPr lang="ru-RU" sz="6000" b="1" dirty="0" smtClean="0">
                <a:solidFill>
                  <a:srgbClr val="0099FF"/>
                </a:solidFill>
              </a:rPr>
            </a:br>
            <a:r>
              <a:rPr lang="ru-RU" sz="6000" b="1" dirty="0" smtClean="0">
                <a:solidFill>
                  <a:srgbClr val="0099FF"/>
                </a:solidFill>
              </a:rPr>
              <a:t>НЕТ РАЗМЕРА,  </a:t>
            </a:r>
            <a:br>
              <a:rPr lang="ru-RU" sz="6000" b="1" dirty="0" smtClean="0">
                <a:solidFill>
                  <a:srgbClr val="0099FF"/>
                </a:solidFill>
              </a:rPr>
            </a:br>
            <a:r>
              <a:rPr lang="ru-RU" sz="6000" b="1" dirty="0" smtClean="0">
                <a:solidFill>
                  <a:srgbClr val="0099FF"/>
                </a:solidFill>
              </a:rPr>
              <a:t>А У ЗНАНИЙ НЕТ  ПРЕДЕЛА!</a:t>
            </a:r>
          </a:p>
        </p:txBody>
      </p:sp>
      <p:pic>
        <p:nvPicPr>
          <p:cNvPr id="6147" name="Picture 4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5627510" y="0"/>
            <a:ext cx="3516490" cy="2636912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/>
        </p:spPr>
      </p:pic>
      <p:sp>
        <p:nvSpPr>
          <p:cNvPr id="2" name="Скругленный прямоугольник 1"/>
          <p:cNvSpPr/>
          <p:nvPr/>
        </p:nvSpPr>
        <p:spPr>
          <a:xfrm>
            <a:off x="215900" y="4724400"/>
            <a:ext cx="1584325" cy="19621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0" b="1" dirty="0">
                <a:solidFill>
                  <a:srgbClr val="0099FF"/>
                </a:solidFill>
              </a:rPr>
              <a:t>∑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00125" y="1000125"/>
            <a:ext cx="7772400" cy="501173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99FF"/>
                </a:solidFill>
              </a:rPr>
              <a:t>1 классы </a:t>
            </a:r>
            <a:br>
              <a:rPr lang="ru-RU" sz="2400" b="1" dirty="0" smtClean="0">
                <a:solidFill>
                  <a:srgbClr val="0099FF"/>
                </a:solidFill>
              </a:rPr>
            </a:br>
            <a:r>
              <a:rPr lang="ru-RU" sz="3600" b="1" dirty="0" smtClean="0">
                <a:solidFill>
                  <a:srgbClr val="FF9900"/>
                </a:solidFill>
              </a:rPr>
              <a:t>программа «ЭРУДИТ»</a:t>
            </a:r>
            <a:r>
              <a:rPr lang="ru-RU" sz="3600" b="1" dirty="0" smtClean="0">
                <a:solidFill>
                  <a:srgbClr val="0099FF"/>
                </a:solidFill>
              </a:rPr>
              <a:t/>
            </a:r>
            <a:br>
              <a:rPr lang="ru-RU" sz="3600" b="1" dirty="0" smtClean="0">
                <a:solidFill>
                  <a:srgbClr val="0099FF"/>
                </a:solidFill>
              </a:rPr>
            </a:br>
            <a:r>
              <a:rPr lang="ru-RU" sz="3600" b="1" dirty="0" smtClean="0">
                <a:solidFill>
                  <a:srgbClr val="0099FF"/>
                </a:solidFill>
              </a:rPr>
              <a:t/>
            </a:r>
            <a:br>
              <a:rPr lang="ru-RU" sz="3600" b="1" dirty="0" smtClean="0">
                <a:solidFill>
                  <a:srgbClr val="0099FF"/>
                </a:solidFill>
              </a:rPr>
            </a:br>
            <a:r>
              <a:rPr lang="ru-RU" sz="2400" b="1" dirty="0" smtClean="0">
                <a:solidFill>
                  <a:srgbClr val="0099FF"/>
                </a:solidFill>
              </a:rPr>
              <a:t>2-4 классы</a:t>
            </a:r>
            <a:br>
              <a:rPr lang="ru-RU" sz="2400" b="1" dirty="0" smtClean="0">
                <a:solidFill>
                  <a:srgbClr val="0099FF"/>
                </a:solidFill>
              </a:rPr>
            </a:br>
            <a:r>
              <a:rPr lang="ru-RU" sz="3600" b="1" dirty="0" smtClean="0">
                <a:solidFill>
                  <a:srgbClr val="FF9900"/>
                </a:solidFill>
              </a:rPr>
              <a:t>командные игры по литературным произведениям</a:t>
            </a:r>
            <a:r>
              <a:rPr lang="ru-RU" sz="3600" b="1" dirty="0" smtClean="0">
                <a:solidFill>
                  <a:srgbClr val="0099FF"/>
                </a:solidFill>
              </a:rPr>
              <a:t/>
            </a:r>
            <a:br>
              <a:rPr lang="ru-RU" sz="3600" b="1" dirty="0" smtClean="0">
                <a:solidFill>
                  <a:srgbClr val="0099FF"/>
                </a:solidFill>
              </a:rPr>
            </a:br>
            <a:r>
              <a:rPr lang="ru-RU" sz="2400" b="1" dirty="0" smtClean="0">
                <a:solidFill>
                  <a:srgbClr val="0099FF"/>
                </a:solidFill>
              </a:rPr>
              <a:t/>
            </a:r>
            <a:br>
              <a:rPr lang="ru-RU" sz="2400" b="1" dirty="0" smtClean="0">
                <a:solidFill>
                  <a:srgbClr val="0099FF"/>
                </a:solidFill>
              </a:rPr>
            </a:br>
            <a:r>
              <a:rPr lang="ru-RU" sz="2400" b="1" dirty="0" smtClean="0">
                <a:solidFill>
                  <a:srgbClr val="0099FF"/>
                </a:solidFill>
              </a:rPr>
              <a:t>2-11 классы</a:t>
            </a:r>
            <a:br>
              <a:rPr lang="ru-RU" sz="2400" b="1" dirty="0" smtClean="0">
                <a:solidFill>
                  <a:srgbClr val="0099FF"/>
                </a:solidFill>
              </a:rPr>
            </a:br>
            <a:r>
              <a:rPr lang="ru-RU" sz="3600" b="1" dirty="0" smtClean="0">
                <a:solidFill>
                  <a:srgbClr val="FF9900"/>
                </a:solidFill>
              </a:rPr>
              <a:t>открытые турниры эрудитов</a:t>
            </a:r>
            <a:r>
              <a:rPr lang="ru-RU" sz="6000" b="1" dirty="0" smtClean="0">
                <a:solidFill>
                  <a:srgbClr val="FF9900"/>
                </a:solidFill>
              </a:rPr>
              <a:t> </a:t>
            </a:r>
          </a:p>
        </p:txBody>
      </p:sp>
      <p:pic>
        <p:nvPicPr>
          <p:cNvPr id="6147" name="Picture 4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 flipH="1">
            <a:off x="0" y="0"/>
            <a:ext cx="3516490" cy="2636912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/>
        </p:spPr>
      </p:pic>
      <p:sp>
        <p:nvSpPr>
          <p:cNvPr id="2" name="Скругленный прямоугольник 1"/>
          <p:cNvSpPr/>
          <p:nvPr/>
        </p:nvSpPr>
        <p:spPr>
          <a:xfrm>
            <a:off x="7559675" y="0"/>
            <a:ext cx="1584325" cy="19621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0" b="1" dirty="0">
                <a:solidFill>
                  <a:srgbClr val="0099FF"/>
                </a:solidFill>
              </a:rPr>
              <a:t>∑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406321"/>
            <a:ext cx="8496944" cy="240065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0" b="1" dirty="0">
                <a:ln w="11430"/>
                <a:gradFill>
                  <a:gsLst>
                    <a:gs pos="0">
                      <a:srgbClr val="FFFFFF"/>
                    </a:gs>
                    <a:gs pos="7001">
                      <a:srgbClr val="E6E6E6"/>
                    </a:gs>
                    <a:gs pos="32001">
                      <a:srgbClr val="7D8496"/>
                    </a:gs>
                    <a:gs pos="47000">
                      <a:srgbClr val="E6E6E6"/>
                    </a:gs>
                    <a:gs pos="85001">
                      <a:srgbClr val="7D8496"/>
                    </a:gs>
                    <a:gs pos="100000">
                      <a:srgbClr val="E6E6E6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АЗБУКА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7200" y="4829990"/>
            <a:ext cx="8229600" cy="1143000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4400" dirty="0" smtClean="0">
                <a:solidFill>
                  <a:prstClr val="white"/>
                </a:solidFill>
              </a:rPr>
              <a:t>четырёх</a:t>
            </a:r>
            <a:r>
              <a:rPr lang="en-US" sz="4400" dirty="0" smtClean="0">
                <a:solidFill>
                  <a:prstClr val="white"/>
                </a:solidFill>
              </a:rPr>
              <a:t> </a:t>
            </a:r>
            <a:r>
              <a:rPr lang="ru-RU" sz="4400" dirty="0" smtClean="0">
                <a:solidFill>
                  <a:prstClr val="white"/>
                </a:solidFill>
              </a:rPr>
              <a:t>стихий</a:t>
            </a:r>
            <a:endParaRPr lang="ru-RU" sz="4400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32544" y="0"/>
            <a:ext cx="2807766" cy="280776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1F2123"/>
            </a:outerShdw>
            <a:softEdge rad="635000"/>
          </a:effectLst>
          <a:ex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6480543" y="72008"/>
            <a:ext cx="2663751" cy="26637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1F2123"/>
            </a:outerShdw>
            <a:softEdge rad="635000"/>
          </a:effectLst>
          <a:ex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6395041" y="4121571"/>
            <a:ext cx="2736429" cy="273642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1F2123"/>
            </a:outerShdw>
            <a:softEdge rad="635000"/>
          </a:effectLst>
          <a:ex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61707" y="4337819"/>
            <a:ext cx="2520181" cy="252018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1F2123"/>
            </a:outerShdw>
            <a:softEdge rad="3175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557338"/>
            <a:ext cx="8382000" cy="499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indent="-7429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AutoNum type="arabicPeriod"/>
            </a:pPr>
            <a:r>
              <a:rPr lang="ru-RU" altLang="ru-RU" sz="2800">
                <a:solidFill>
                  <a:srgbClr val="FFFFFF"/>
                </a:solidFill>
                <a:latin typeface="Arial" charset="0"/>
              </a:rPr>
              <a:t>Будут показаны три картинки. Каждая картинка загадывает одно слово. Все три слова начинаются на одну букву.</a:t>
            </a:r>
          </a:p>
          <a:p>
            <a:pPr marL="742950" indent="-7429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AutoNum type="arabicPeriod"/>
            </a:pPr>
            <a:endParaRPr lang="ru-RU" altLang="ru-RU" sz="2800">
              <a:solidFill>
                <a:srgbClr val="FFFFFF"/>
              </a:solidFill>
              <a:latin typeface="Arial" charset="0"/>
            </a:endParaRPr>
          </a:p>
          <a:p>
            <a:pPr marL="742950" indent="-7429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AutoNum type="arabicPeriod"/>
            </a:pPr>
            <a:r>
              <a:rPr lang="ru-RU" altLang="ru-RU" sz="2800">
                <a:solidFill>
                  <a:srgbClr val="FFFFFF"/>
                </a:solidFill>
                <a:latin typeface="Arial" charset="0"/>
              </a:rPr>
              <a:t>Нужно угадать каждое слово и букву, загаданные тремя картинками.</a:t>
            </a:r>
          </a:p>
          <a:p>
            <a:pPr marL="742950" indent="-7429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AutoNum type="arabicPeriod"/>
            </a:pPr>
            <a:endParaRPr lang="ru-RU" altLang="ru-RU" sz="2800">
              <a:solidFill>
                <a:srgbClr val="FFFFFF"/>
              </a:solidFill>
              <a:latin typeface="Arial" charset="0"/>
            </a:endParaRPr>
          </a:p>
          <a:p>
            <a:pPr marL="742950" indent="-7429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AutoNum type="arabicPeriod"/>
            </a:pPr>
            <a:r>
              <a:rPr lang="ru-RU" altLang="ru-RU" sz="2800">
                <a:solidFill>
                  <a:srgbClr val="FFFFFF"/>
                </a:solidFill>
                <a:latin typeface="Arial" charset="0"/>
              </a:rPr>
              <a:t>На бланке ответов написать три угаданных слова и букву.</a:t>
            </a:r>
          </a:p>
        </p:txBody>
      </p:sp>
      <p:sp>
        <p:nvSpPr>
          <p:cNvPr id="43011" name="Rectangle 2"/>
          <p:cNvSpPr txBox="1">
            <a:spLocks noRot="1" noChangeArrowheads="1"/>
          </p:cNvSpPr>
          <p:nvPr/>
        </p:nvSpPr>
        <p:spPr bwMode="auto">
          <a:xfrm>
            <a:off x="457200" y="304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4400">
                <a:solidFill>
                  <a:srgbClr val="FFFFFF"/>
                </a:solidFill>
                <a:latin typeface="Arial" charset="0"/>
              </a:rPr>
              <a:t>ПРАВИЛА</a:t>
            </a: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6988" y="1588"/>
            <a:ext cx="1497012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11188" y="1916113"/>
            <a:ext cx="8304212" cy="463708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Буквы идут не в алфавитном порядке.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Буквы не повторяются.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ru-RU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Сдавать бланки ответов </a:t>
            </a:r>
            <a:r>
              <a:rPr lang="ru-RU" sz="28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нужно после каждого угадывания четырёх букв одной стихии.</a:t>
            </a:r>
          </a:p>
          <a:p>
            <a:pPr marL="609600" indent="-609600"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endParaRPr lang="ru-RU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035" name="Rectangle 2"/>
          <p:cNvSpPr txBox="1">
            <a:spLocks noRot="1" noChangeArrowheads="1"/>
          </p:cNvSpPr>
          <p:nvPr/>
        </p:nvSpPr>
        <p:spPr bwMode="auto">
          <a:xfrm>
            <a:off x="457200" y="304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4400" b="1">
                <a:solidFill>
                  <a:srgbClr val="FFFFFF"/>
                </a:solidFill>
                <a:latin typeface="Arial" charset="0"/>
              </a:rPr>
              <a:t>ПРАВИЛА</a:t>
            </a:r>
          </a:p>
        </p:txBody>
      </p:sp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3" y="49213"/>
            <a:ext cx="1887537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28600" y="1844675"/>
            <a:ext cx="8686800" cy="47672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7. количество баллов: 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одно верное слово 	–  	1 балл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два верных слова 	– 	3 балла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три верных слова 	– 	6 баллов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В случае неправильного ответа баллы не вычитаются.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Максимальная сумма баллов  120.</a:t>
            </a:r>
          </a:p>
          <a:p>
            <a:pPr marL="609600" indent="-609600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endParaRPr lang="ru-RU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059" name="Rectangle 2"/>
          <p:cNvSpPr txBox="1">
            <a:spLocks noRot="1" noChangeArrowheads="1"/>
          </p:cNvSpPr>
          <p:nvPr/>
        </p:nvSpPr>
        <p:spPr bwMode="auto">
          <a:xfrm>
            <a:off x="457200" y="304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4400" b="1">
                <a:solidFill>
                  <a:srgbClr val="FFFFFF"/>
                </a:solidFill>
                <a:latin typeface="Arial" charset="0"/>
              </a:rPr>
              <a:t>ПРАВИЛА</a:t>
            </a:r>
          </a:p>
        </p:txBody>
      </p:sp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6763" y="33338"/>
            <a:ext cx="1998662" cy="199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61926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8800" dirty="0" smtClean="0">
                <a:solidFill>
                  <a:schemeClr val="tx1"/>
                </a:solidFill>
              </a:rPr>
              <a:t>3…2…1… </a:t>
            </a:r>
            <a:br>
              <a:rPr lang="ru-RU" sz="8800" dirty="0" smtClean="0">
                <a:solidFill>
                  <a:schemeClr val="tx1"/>
                </a:solidFill>
              </a:rPr>
            </a:br>
            <a:r>
              <a:rPr lang="ru-RU" sz="8800" dirty="0" smtClean="0">
                <a:solidFill>
                  <a:schemeClr val="tx1"/>
                </a:solidFill>
              </a:rPr>
              <a:t>Игра начинается!!!</a:t>
            </a:r>
            <a:endParaRPr lang="ru-RU" sz="8800" dirty="0">
              <a:solidFill>
                <a:schemeClr val="tx1"/>
              </a:solidFill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8586" y="1"/>
            <a:ext cx="2420889" cy="24208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1F2123"/>
            </a:outerShdw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-26988" y="0"/>
            <a:ext cx="9144001" cy="177323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b="1" dirty="0" smtClean="0"/>
              <a:t>СТИХИЯ  ОГНЯ</a:t>
            </a:r>
            <a:endParaRPr lang="ru-RU" sz="5400" b="1" dirty="0"/>
          </a:p>
        </p:txBody>
      </p:sp>
      <p:pic>
        <p:nvPicPr>
          <p:cNvPr id="99335" name="Picture 7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2627784" y="1772816"/>
            <a:ext cx="4175918" cy="417591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ru-RU" sz="9600" b="1" dirty="0" smtClean="0">
                <a:solidFill>
                  <a:srgbClr val="FF9900"/>
                </a:solidFill>
              </a:rPr>
              <a:t>1</a:t>
            </a:r>
          </a:p>
        </p:txBody>
      </p:sp>
      <p:pic>
        <p:nvPicPr>
          <p:cNvPr id="4710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650" y="0"/>
            <a:ext cx="140335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1026" name="Picture 2" descr="http://shtoby-vyzit.ru/images/stories/news/ondatra_o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123728" y="160017"/>
            <a:ext cx="4968552" cy="6671389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ru-RU" sz="9600" b="1" dirty="0" smtClean="0">
                <a:solidFill>
                  <a:srgbClr val="FF9900"/>
                </a:solidFill>
              </a:rPr>
              <a:t>1</a:t>
            </a:r>
          </a:p>
        </p:txBody>
      </p:sp>
      <p:pic>
        <p:nvPicPr>
          <p:cNvPr id="481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650" y="0"/>
            <a:ext cx="140335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3074" name="Picture 2" descr="http://lovestih.ru/wp-content/uploads/2011/01/04ag.jpe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683568" y="701668"/>
            <a:ext cx="7620000" cy="5972176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ru-RU" sz="9600" b="1" dirty="0" smtClean="0">
                <a:solidFill>
                  <a:srgbClr val="FF9900"/>
                </a:solidFill>
              </a:rPr>
              <a:t>1</a:t>
            </a:r>
          </a:p>
        </p:txBody>
      </p:sp>
      <p:pic>
        <p:nvPicPr>
          <p:cNvPr id="4915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650" y="0"/>
            <a:ext cx="140335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2050" name="Picture 2" descr="http://hozyaushka.org/uploads/taginator/May-2013/recepty-okroshki-s-foto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971600" y="1268760"/>
            <a:ext cx="6983332" cy="5237499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FF9900"/>
                </a:solidFill>
              </a:rPr>
              <a:t>2</a:t>
            </a:r>
            <a:endParaRPr lang="ru-RU" sz="9600" b="1" dirty="0" smtClean="0">
              <a:solidFill>
                <a:srgbClr val="FF9900"/>
              </a:solidFill>
            </a:endParaRPr>
          </a:p>
        </p:txBody>
      </p:sp>
      <p:pic>
        <p:nvPicPr>
          <p:cNvPr id="5017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650" y="0"/>
            <a:ext cx="140335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6148" name="Picture 4" descr="http://www.vip-vanna.ru/user_img/article/unitazy/Jika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411760" y="476671"/>
            <a:ext cx="4680520" cy="6240693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FF9900"/>
                </a:solidFill>
              </a:rPr>
              <a:t>2</a:t>
            </a:r>
            <a:endParaRPr lang="ru-RU" sz="9600" b="1" dirty="0" smtClean="0">
              <a:solidFill>
                <a:srgbClr val="FF9900"/>
              </a:solidFill>
            </a:endParaRPr>
          </a:p>
        </p:txBody>
      </p:sp>
      <p:pic>
        <p:nvPicPr>
          <p:cNvPr id="5120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650" y="0"/>
            <a:ext cx="140335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5122" name="Picture 2" descr="http://stat8.blog.ru/lr/0a0f36ffea5fbe5f7987b0439bd5b15b"/>
          <p:cNvPicPr>
            <a:picLocks noChangeAspect="1" noChangeArrowheads="1"/>
          </p:cNvPicPr>
          <p:nvPr/>
        </p:nvPicPr>
        <p:blipFill>
          <a:blip r:embed="rId3" cstate="email">
            <a:extLst/>
          </a:blip>
          <a:srcRect/>
          <a:stretch>
            <a:fillRect/>
          </a:stretch>
        </p:blipFill>
        <p:spPr bwMode="auto">
          <a:xfrm>
            <a:off x="2123728" y="0"/>
            <a:ext cx="4943765" cy="6748240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FF9900"/>
                </a:solidFill>
              </a:rPr>
              <a:t>2</a:t>
            </a:r>
            <a:endParaRPr lang="ru-RU" sz="9600" b="1" dirty="0" smtClean="0">
              <a:solidFill>
                <a:srgbClr val="FF9900"/>
              </a:solidFill>
            </a:endParaRPr>
          </a:p>
        </p:txBody>
      </p:sp>
      <p:pic>
        <p:nvPicPr>
          <p:cNvPr id="5222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650" y="0"/>
            <a:ext cx="140335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4098" name="Picture 2" descr="http://upload.wikimedia.org/wikipedia/ru/7/75/%D0%A1%D1%82%D0%B5%D0%BF%D0%B0%D1%88%D0%BA%D0%B0,_%D0%A4%D0%B8%D0%BB%D1%8F_%D0%B8_%D0%A5%D1%80%D1%8E%D1%88%D0%B0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0" y="2132856"/>
            <a:ext cx="9137077" cy="3915892"/>
          </a:xfrm>
          <a:prstGeom prst="rect">
            <a:avLst/>
          </a:prstGeom>
          <a:noFill/>
          <a:effectLst>
            <a:softEdge rad="127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FF9900"/>
                </a:solidFill>
              </a:rPr>
              <a:t>3</a:t>
            </a:r>
            <a:endParaRPr lang="ru-RU" sz="9600" b="1" dirty="0" smtClean="0">
              <a:solidFill>
                <a:srgbClr val="FF9900"/>
              </a:solidFill>
            </a:endParaRPr>
          </a:p>
        </p:txBody>
      </p:sp>
      <p:pic>
        <p:nvPicPr>
          <p:cNvPr id="5325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650" y="0"/>
            <a:ext cx="140335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12291" name="Picture 3" descr="D:\Users\Desktop\perehod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1764000" y="404664"/>
            <a:ext cx="5976664" cy="6118966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FF9900"/>
                </a:solidFill>
              </a:rPr>
              <a:t>3</a:t>
            </a:r>
            <a:endParaRPr lang="ru-RU" sz="9600" b="1" dirty="0" smtClean="0">
              <a:solidFill>
                <a:srgbClr val="FF9900"/>
              </a:solidFill>
            </a:endParaRPr>
          </a:p>
        </p:txBody>
      </p:sp>
      <p:pic>
        <p:nvPicPr>
          <p:cNvPr id="5427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650" y="0"/>
            <a:ext cx="140335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11266" name="Picture 2" descr="http://us.123rf.com/400wm/400/400/cobalt/cobalt1201/cobalt120100002/11881331-n-------n-n---n---n-----n--n----n--n-n--n------nf-n--n-n------n------n--n.jpg"/>
          <p:cNvPicPr>
            <a:picLocks noChangeAspect="1" noChangeArrowheads="1"/>
          </p:cNvPicPr>
          <p:nvPr/>
        </p:nvPicPr>
        <p:blipFill>
          <a:blip r:embed="rId3" cstate="email">
            <a:extLst/>
          </a:blip>
          <a:srcRect/>
          <a:stretch>
            <a:fillRect/>
          </a:stretch>
        </p:blipFill>
        <p:spPr bwMode="auto">
          <a:xfrm>
            <a:off x="899592" y="701668"/>
            <a:ext cx="7397506" cy="5936500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FF9900"/>
                </a:solidFill>
              </a:rPr>
              <a:t>3</a:t>
            </a:r>
            <a:endParaRPr lang="ru-RU" sz="9600" b="1" dirty="0" smtClean="0">
              <a:solidFill>
                <a:srgbClr val="FF9900"/>
              </a:solidFill>
            </a:endParaRPr>
          </a:p>
        </p:txBody>
      </p:sp>
      <p:pic>
        <p:nvPicPr>
          <p:cNvPr id="5529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650" y="0"/>
            <a:ext cx="140335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10242" name="Picture 2" descr="http://evp.su/uploads/1279946297_zagar1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785908" y="1506968"/>
            <a:ext cx="7683762" cy="4802351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FF9900"/>
                </a:solidFill>
              </a:rPr>
              <a:t>4</a:t>
            </a:r>
            <a:endParaRPr lang="ru-RU" sz="9600" b="1" dirty="0" smtClean="0">
              <a:solidFill>
                <a:srgbClr val="FF9900"/>
              </a:solidFill>
            </a:endParaRPr>
          </a:p>
        </p:txBody>
      </p:sp>
      <p:pic>
        <p:nvPicPr>
          <p:cNvPr id="5632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650" y="0"/>
            <a:ext cx="140335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9218" name="Picture 2" descr="http://ic.pics.livejournal.com/elvira_kuklina/44690679/103198/900.jpg"/>
          <p:cNvPicPr>
            <a:picLocks noChangeAspect="1" noChangeArrowheads="1"/>
          </p:cNvPicPr>
          <p:nvPr/>
        </p:nvPicPr>
        <p:blipFill>
          <a:blip r:embed="rId3" cstate="email">
            <a:extLst/>
          </a:blip>
          <a:srcRect/>
          <a:stretch>
            <a:fillRect/>
          </a:stretch>
        </p:blipFill>
        <p:spPr bwMode="auto">
          <a:xfrm>
            <a:off x="2267744" y="260648"/>
            <a:ext cx="4806534" cy="6408712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FF9900"/>
                </a:solidFill>
              </a:rPr>
              <a:t>4</a:t>
            </a:r>
            <a:endParaRPr lang="ru-RU" sz="9600" b="1" dirty="0" smtClean="0">
              <a:solidFill>
                <a:srgbClr val="FF9900"/>
              </a:solidFill>
            </a:endParaRPr>
          </a:p>
        </p:txBody>
      </p:sp>
      <p:pic>
        <p:nvPicPr>
          <p:cNvPr id="5734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650" y="0"/>
            <a:ext cx="140335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8194" name="Picture 2" descr="http://funlol.ru/uploads/fotos/692/jerlo_vulkana_012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695699" y="1571689"/>
            <a:ext cx="7746633" cy="5151512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FF9900"/>
                </a:solidFill>
              </a:rPr>
              <a:t>4</a:t>
            </a:r>
            <a:endParaRPr lang="ru-RU" sz="9600" b="1" dirty="0" smtClean="0">
              <a:solidFill>
                <a:srgbClr val="FF9900"/>
              </a:solidFill>
            </a:endParaRPr>
          </a:p>
        </p:txBody>
      </p:sp>
      <p:pic>
        <p:nvPicPr>
          <p:cNvPr id="5837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650" y="0"/>
            <a:ext cx="140335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7170" name="Picture 2" descr="http://zveri911.ru/img/komar/komar2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179512" y="1403336"/>
            <a:ext cx="8736906" cy="4994598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-26988" y="0"/>
            <a:ext cx="9144001" cy="177323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b="1" dirty="0" smtClean="0"/>
              <a:t>СТИХИЯ  ВОДЫ</a:t>
            </a:r>
            <a:endParaRPr lang="ru-RU" sz="54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2771800" y="2060849"/>
            <a:ext cx="3727456" cy="374441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-26988" y="0"/>
            <a:ext cx="9144001" cy="465296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b="1" dirty="0" smtClean="0"/>
              <a:t>ПОЖАЛУЙСТА,</a:t>
            </a:r>
            <a:br>
              <a:rPr lang="ru-RU" sz="5400" b="1" dirty="0" smtClean="0"/>
            </a:br>
            <a:r>
              <a:rPr lang="ru-RU" sz="5400" b="1" dirty="0" smtClean="0"/>
              <a:t>Сдайте  бланки  ответов!</a:t>
            </a:r>
            <a:endParaRPr lang="ru-RU" sz="5400" b="1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3244961" y="332656"/>
            <a:ext cx="2304256" cy="230425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00B0F0"/>
                </a:solidFill>
              </a:rPr>
              <a:t>1</a:t>
            </a:r>
            <a:endParaRPr lang="ru-RU" sz="9600" b="1" dirty="0" smtClean="0">
              <a:solidFill>
                <a:srgbClr val="00B0F0"/>
              </a:solidFill>
            </a:endParaRPr>
          </a:p>
        </p:txBody>
      </p:sp>
      <p:pic>
        <p:nvPicPr>
          <p:cNvPr id="6144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9213" y="38100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13314" name="Picture 2" descr="http://content.foto.mail.ru/community/unionofcossacks/unionofcossacks/i-4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411760" y="38317"/>
            <a:ext cx="4655621" cy="6703051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00B0F0"/>
                </a:solidFill>
              </a:rPr>
              <a:t>1</a:t>
            </a:r>
            <a:endParaRPr lang="ru-RU" sz="9600" b="1" dirty="0" smtClean="0">
              <a:solidFill>
                <a:srgbClr val="00B0F0"/>
              </a:solidFill>
            </a:endParaRPr>
          </a:p>
        </p:txBody>
      </p:sp>
      <p:pic>
        <p:nvPicPr>
          <p:cNvPr id="6246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9213" y="38100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14338" name="Picture 2" descr="http://kratko-news.com/wp-content/uploads/2012/12/%D1%86%D1%83%D0%BD%D0%B0%D0%BC%D0%B82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1316991" y="188640"/>
            <a:ext cx="6488401" cy="6453980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00B0F0"/>
                </a:solidFill>
              </a:rPr>
              <a:t>1</a:t>
            </a:r>
            <a:endParaRPr lang="ru-RU" sz="9600" b="1" dirty="0" smtClean="0">
              <a:solidFill>
                <a:srgbClr val="00B0F0"/>
              </a:solidFill>
            </a:endParaRPr>
          </a:p>
        </p:txBody>
      </p:sp>
      <p:pic>
        <p:nvPicPr>
          <p:cNvPr id="6349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9213" y="38100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15362" name="Picture 2" descr="http://mtdata.ru/u28/photoE1ED/20148701564-0/original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1043608" y="836712"/>
            <a:ext cx="7165344" cy="5732275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00B0F0"/>
                </a:solidFill>
              </a:rPr>
              <a:t>2</a:t>
            </a:r>
            <a:endParaRPr lang="ru-RU" sz="9600" b="1" dirty="0" smtClean="0">
              <a:solidFill>
                <a:srgbClr val="00B0F0"/>
              </a:solidFill>
            </a:endParaRPr>
          </a:p>
        </p:txBody>
      </p:sp>
      <p:pic>
        <p:nvPicPr>
          <p:cNvPr id="6451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9213" y="38100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24578" name="Picture 2" descr="http://900igr.net/datai/priroda/Tundra.files/0013-017-JAgel-olenij-mokh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611560" y="610363"/>
            <a:ext cx="7951757" cy="5927675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00B0F0"/>
                </a:solidFill>
              </a:rPr>
              <a:t>2</a:t>
            </a:r>
            <a:endParaRPr lang="ru-RU" sz="9600" b="1" dirty="0" smtClean="0">
              <a:solidFill>
                <a:srgbClr val="00B0F0"/>
              </a:solidFill>
            </a:endParaRPr>
          </a:p>
        </p:txBody>
      </p:sp>
      <p:pic>
        <p:nvPicPr>
          <p:cNvPr id="6553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9213" y="38100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23553" name="Picture 1" descr="D:\Users\Desktop\1358625_w640_h640_yatagan2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0385" y="2204864"/>
            <a:ext cx="9123615" cy="3464123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00B0F0"/>
                </a:solidFill>
              </a:rPr>
              <a:t>2</a:t>
            </a:r>
            <a:endParaRPr lang="ru-RU" sz="9600" b="1" dirty="0" smtClean="0">
              <a:solidFill>
                <a:srgbClr val="00B0F0"/>
              </a:solidFill>
            </a:endParaRPr>
          </a:p>
        </p:txBody>
      </p:sp>
      <p:pic>
        <p:nvPicPr>
          <p:cNvPr id="6656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9213" y="38100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22530" name="Picture 2" descr="http://domznaniy.ru/uploads/posts/2011-12/1324374683_mey-phoenix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652401" y="1196752"/>
            <a:ext cx="7700567" cy="5159382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00B0F0"/>
                </a:solidFill>
              </a:rPr>
              <a:t>3</a:t>
            </a:r>
            <a:endParaRPr lang="ru-RU" sz="9600" b="1" dirty="0" smtClean="0">
              <a:solidFill>
                <a:srgbClr val="00B0F0"/>
              </a:solidFill>
            </a:endParaRPr>
          </a:p>
        </p:txBody>
      </p:sp>
      <p:pic>
        <p:nvPicPr>
          <p:cNvPr id="6758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9213" y="38100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21506" name="Picture 2" descr="http://babychild.org/images/skazki-bratev-grimm/bremenskie-muzykanty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1730591" y="268919"/>
            <a:ext cx="5938270" cy="6300552"/>
          </a:xfrm>
          <a:prstGeom prst="rect">
            <a:avLst/>
          </a:prstGeom>
          <a:noFill/>
          <a:effectLst>
            <a:softEdge rad="3175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00B0F0"/>
                </a:solidFill>
              </a:rPr>
              <a:t>3</a:t>
            </a:r>
            <a:endParaRPr lang="ru-RU" sz="9600" b="1" dirty="0" smtClean="0">
              <a:solidFill>
                <a:srgbClr val="00B0F0"/>
              </a:solidFill>
            </a:endParaRPr>
          </a:p>
        </p:txBody>
      </p:sp>
      <p:pic>
        <p:nvPicPr>
          <p:cNvPr id="6861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9213" y="38100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20482" name="Picture 2" descr="http://upload.wikimedia.org/wikipedia/commons/thumb/2/29/Bota_de_vino.jpg/220px-Bota_de_vino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909589" y="1406532"/>
            <a:ext cx="7423230" cy="4960067"/>
          </a:xfrm>
          <a:prstGeom prst="rect">
            <a:avLst/>
          </a:prstGeom>
          <a:noFill/>
          <a:effectLst>
            <a:softEdge rad="3175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00B0F0"/>
                </a:solidFill>
              </a:rPr>
              <a:t>3</a:t>
            </a:r>
            <a:endParaRPr lang="ru-RU" sz="9600" b="1" dirty="0" smtClean="0">
              <a:solidFill>
                <a:srgbClr val="00B0F0"/>
              </a:solidFill>
            </a:endParaRPr>
          </a:p>
        </p:txBody>
      </p:sp>
      <p:pic>
        <p:nvPicPr>
          <p:cNvPr id="6963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9213" y="38100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19458" name="Picture 2" descr="http://www.tepid.ru/images/beluga-whale2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05160" y="1531634"/>
            <a:ext cx="8627303" cy="5067177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00B0F0"/>
                </a:solidFill>
              </a:rPr>
              <a:t>4</a:t>
            </a:r>
            <a:endParaRPr lang="ru-RU" sz="9600" b="1" dirty="0" smtClean="0">
              <a:solidFill>
                <a:srgbClr val="00B0F0"/>
              </a:solidFill>
            </a:endParaRPr>
          </a:p>
        </p:txBody>
      </p:sp>
      <p:pic>
        <p:nvPicPr>
          <p:cNvPr id="7065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9213" y="38100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17410" name="Picture 2" descr="http://www.shunk.ru/pics/1592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489383" y="1124744"/>
            <a:ext cx="8134350" cy="5438776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00B0F0"/>
                </a:solidFill>
              </a:rPr>
              <a:t>4</a:t>
            </a:r>
            <a:endParaRPr lang="ru-RU" sz="9600" b="1" dirty="0" smtClean="0">
              <a:solidFill>
                <a:srgbClr val="00B0F0"/>
              </a:solidFill>
            </a:endParaRPr>
          </a:p>
        </p:txBody>
      </p:sp>
      <p:pic>
        <p:nvPicPr>
          <p:cNvPr id="7168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9213" y="38100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18436" name="Picture 4" descr="http://givotnie.com/wp-content/uploads/2011/04/varan_2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23528" y="942504"/>
            <a:ext cx="8520746" cy="5680499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00B0F0"/>
                </a:solidFill>
              </a:rPr>
              <a:t>4</a:t>
            </a:r>
            <a:endParaRPr lang="ru-RU" sz="9600" b="1" dirty="0" smtClean="0">
              <a:solidFill>
                <a:srgbClr val="00B0F0"/>
              </a:solidFill>
            </a:endParaRPr>
          </a:p>
        </p:txBody>
      </p:sp>
      <p:pic>
        <p:nvPicPr>
          <p:cNvPr id="7270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9213" y="38100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16386" name="Picture 2" descr="http://www.vitrage-spb.ru/images/img/vitrage1_b.jpg"/>
          <p:cNvPicPr>
            <a:picLocks noChangeAspect="1" noChangeArrowheads="1"/>
          </p:cNvPicPr>
          <p:nvPr/>
        </p:nvPicPr>
        <p:blipFill>
          <a:blip r:embed="rId3" cstate="email">
            <a:extLst/>
          </a:blip>
          <a:srcRect/>
          <a:stretch>
            <a:fillRect/>
          </a:stretch>
        </p:blipFill>
        <p:spPr bwMode="auto">
          <a:xfrm>
            <a:off x="2771800" y="17494"/>
            <a:ext cx="3384376" cy="6607242"/>
          </a:xfrm>
          <a:prstGeom prst="rect">
            <a:avLst/>
          </a:prstGeom>
          <a:noFill/>
          <a:effectLst>
            <a:softEdge rad="3175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-26988" y="0"/>
            <a:ext cx="9144001" cy="465296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b="1" dirty="0" smtClean="0"/>
              <a:t>ПОЖАЛУЙСТА,</a:t>
            </a:r>
            <a:br>
              <a:rPr lang="ru-RU" sz="5400" b="1" dirty="0" smtClean="0"/>
            </a:br>
            <a:r>
              <a:rPr lang="ru-RU" sz="5400" b="1" dirty="0" smtClean="0"/>
              <a:t>Сдайте  бланки  ответов!</a:t>
            </a:r>
            <a:endParaRPr lang="ru-RU" sz="5400" b="1" dirty="0"/>
          </a:p>
        </p:txBody>
      </p:sp>
      <p:pic>
        <p:nvPicPr>
          <p:cNvPr id="7373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475" y="549275"/>
            <a:ext cx="2311400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-26988" y="0"/>
            <a:ext cx="9144001" cy="177323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b="1" dirty="0" smtClean="0"/>
              <a:t>СТИХИЯ  ЗЕМЛИ</a:t>
            </a:r>
            <a:endParaRPr lang="ru-RU" sz="54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2771800" y="2492896"/>
            <a:ext cx="3397150" cy="33971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chemeClr val="accent2"/>
                </a:solidFill>
              </a:rPr>
              <a:t>1</a:t>
            </a:r>
            <a:endParaRPr lang="ru-RU" sz="9600" b="1" dirty="0" smtClean="0">
              <a:solidFill>
                <a:schemeClr val="accent2"/>
              </a:solidFill>
            </a:endParaRPr>
          </a:p>
        </p:txBody>
      </p:sp>
      <p:pic>
        <p:nvPicPr>
          <p:cNvPr id="7577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6975" y="20638"/>
            <a:ext cx="158273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25602" name="Picture 2" descr="http://supercook.ru/decoration/images-decoration-scarf/scarf-d-01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1898268" y="321028"/>
            <a:ext cx="5122004" cy="6420339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chemeClr val="accent2"/>
                </a:solidFill>
              </a:rPr>
              <a:t>1</a:t>
            </a:r>
            <a:endParaRPr lang="ru-RU" sz="9600" b="1" dirty="0" smtClean="0">
              <a:solidFill>
                <a:schemeClr val="accent2"/>
              </a:solidFill>
            </a:endParaRPr>
          </a:p>
        </p:txBody>
      </p:sp>
      <p:pic>
        <p:nvPicPr>
          <p:cNvPr id="7680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6975" y="20638"/>
            <a:ext cx="158273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26626" name="Picture 2" descr="http://hunetz.de/Bilder/schwarzwald/shahta.jpg"/>
          <p:cNvPicPr>
            <a:picLocks noChangeAspect="1" noChangeArrowheads="1"/>
          </p:cNvPicPr>
          <p:nvPr/>
        </p:nvPicPr>
        <p:blipFill>
          <a:blip r:embed="rId3" cstate="email">
            <a:extLst/>
          </a:blip>
          <a:srcRect/>
          <a:stretch>
            <a:fillRect/>
          </a:stretch>
        </p:blipFill>
        <p:spPr bwMode="auto">
          <a:xfrm>
            <a:off x="683568" y="657776"/>
            <a:ext cx="8039604" cy="6029704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chemeClr val="accent2"/>
                </a:solidFill>
              </a:rPr>
              <a:t>1</a:t>
            </a:r>
            <a:endParaRPr lang="ru-RU" sz="9600" b="1" dirty="0" smtClean="0">
              <a:solidFill>
                <a:schemeClr val="accent2"/>
              </a:solidFill>
            </a:endParaRPr>
          </a:p>
        </p:txBody>
      </p:sp>
      <p:pic>
        <p:nvPicPr>
          <p:cNvPr id="7782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6975" y="20638"/>
            <a:ext cx="158273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grpSp>
        <p:nvGrpSpPr>
          <p:cNvPr id="2" name="Группа 1"/>
          <p:cNvGrpSpPr/>
          <p:nvPr/>
        </p:nvGrpSpPr>
        <p:grpSpPr>
          <a:xfrm>
            <a:off x="755576" y="336577"/>
            <a:ext cx="7442926" cy="6368279"/>
            <a:chOff x="755576" y="336577"/>
            <a:chExt cx="7442926" cy="6368279"/>
          </a:xfrm>
        </p:grpSpPr>
        <p:pic>
          <p:nvPicPr>
            <p:cNvPr id="27650" name="Picture 2" descr="http://damadoma.ru/st4/image/1.jpg"/>
            <p:cNvPicPr>
              <a:picLocks noChangeAspect="1" noChangeArrowheads="1"/>
            </p:cNvPicPr>
            <p:nvPr/>
          </p:nvPicPr>
          <p:blipFill>
            <a:blip r:embed="rId3" cstate="print">
              <a:extLst/>
            </a:blip>
            <a:srcRect/>
            <a:stretch>
              <a:fillRect/>
            </a:stretch>
          </p:blipFill>
          <p:spPr bwMode="auto">
            <a:xfrm>
              <a:off x="755576" y="336577"/>
              <a:ext cx="7442926" cy="6368279"/>
            </a:xfrm>
            <a:prstGeom prst="rect">
              <a:avLst/>
            </a:prstGeom>
            <a:noFill/>
            <a:effectLst>
              <a:softEdge rad="635000"/>
            </a:effectLst>
            <a:extLst/>
          </p:spPr>
        </p:pic>
        <p:sp>
          <p:nvSpPr>
            <p:cNvPr id="5" name="Стрелка вправо 4"/>
            <p:cNvSpPr/>
            <p:nvPr/>
          </p:nvSpPr>
          <p:spPr bwMode="auto">
            <a:xfrm rot="19325424">
              <a:off x="1365987" y="4863138"/>
              <a:ext cx="1084267" cy="484187"/>
            </a:xfrm>
            <a:prstGeom prst="rightArrow">
              <a:avLst>
                <a:gd name="adj1" fmla="val 48027"/>
                <a:gd name="adj2" fmla="val 50000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chemeClr val="accent2"/>
                </a:solidFill>
              </a:rPr>
              <a:t>2</a:t>
            </a:r>
            <a:endParaRPr lang="ru-RU" sz="9600" b="1" dirty="0" smtClean="0">
              <a:solidFill>
                <a:schemeClr val="accent2"/>
              </a:solidFill>
            </a:endParaRPr>
          </a:p>
        </p:txBody>
      </p:sp>
      <p:pic>
        <p:nvPicPr>
          <p:cNvPr id="7885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6975" y="20638"/>
            <a:ext cx="1582738" cy="158432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28674" name="Picture 2" descr="http://karabakh-online.com/img/item1159237227_zhidkostnoj_karmannyj_kompas_10_sht_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/>
          </a:blip>
          <a:srcRect/>
          <a:stretch>
            <a:fillRect/>
          </a:stretch>
        </p:blipFill>
        <p:spPr bwMode="auto">
          <a:xfrm>
            <a:off x="1476375" y="812800"/>
            <a:ext cx="5715000" cy="5715000"/>
          </a:xfrm>
          <a:prstGeom prst="rect">
            <a:avLst/>
          </a:prstGeom>
          <a:noFill/>
          <a:effectLst>
            <a:softEdge rad="127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chemeClr val="accent2"/>
                </a:solidFill>
              </a:rPr>
              <a:t>2</a:t>
            </a:r>
            <a:endParaRPr lang="ru-RU" sz="9600" b="1" dirty="0" smtClean="0">
              <a:solidFill>
                <a:schemeClr val="accent2"/>
              </a:solidFill>
            </a:endParaRPr>
          </a:p>
        </p:txBody>
      </p:sp>
      <p:pic>
        <p:nvPicPr>
          <p:cNvPr id="798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6975" y="20638"/>
            <a:ext cx="158273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29698" name="Picture 2" descr="http://hrenovina.net/wp-content/042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95535" y="812592"/>
            <a:ext cx="8370017" cy="5524213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chemeClr val="accent2"/>
                </a:solidFill>
              </a:rPr>
              <a:t>2</a:t>
            </a:r>
            <a:endParaRPr lang="ru-RU" sz="9600" b="1" dirty="0" smtClean="0">
              <a:solidFill>
                <a:schemeClr val="accent2"/>
              </a:solidFill>
            </a:endParaRPr>
          </a:p>
        </p:txBody>
      </p:sp>
      <p:pic>
        <p:nvPicPr>
          <p:cNvPr id="8089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6975" y="20638"/>
            <a:ext cx="158273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30722" name="Picture 2" descr="http://ruskino.ru/film/604/kadr/7642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683568" y="1196753"/>
            <a:ext cx="7973098" cy="5315398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chemeClr val="accent2"/>
                </a:solidFill>
              </a:rPr>
              <a:t>3</a:t>
            </a:r>
            <a:endParaRPr lang="ru-RU" sz="9600" b="1" dirty="0" smtClean="0">
              <a:solidFill>
                <a:schemeClr val="accent2"/>
              </a:solidFill>
            </a:endParaRPr>
          </a:p>
        </p:txBody>
      </p:sp>
      <p:pic>
        <p:nvPicPr>
          <p:cNvPr id="8192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6975" y="20638"/>
            <a:ext cx="158273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31746" name="Picture 2" descr="http://www.vashsad.ua/downloads/image/00000/Chrysanthemum%20x%20morifolium_1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47546" y="1183637"/>
            <a:ext cx="8500918" cy="5674363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chemeClr val="accent2"/>
                </a:solidFill>
              </a:rPr>
              <a:t>3</a:t>
            </a:r>
            <a:endParaRPr lang="ru-RU" sz="9600" b="1" dirty="0" smtClean="0">
              <a:solidFill>
                <a:schemeClr val="accent2"/>
              </a:solidFill>
            </a:endParaRPr>
          </a:p>
        </p:txBody>
      </p:sp>
      <p:pic>
        <p:nvPicPr>
          <p:cNvPr id="8294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6975" y="20638"/>
            <a:ext cx="158273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32772" name="Picture 4" descr="http://agrobk.ru/wp-content/uploads/Vologodskaya_obl_ceni_na_hleb_virosli_na_14-.jpg"/>
          <p:cNvPicPr>
            <a:picLocks noChangeAspect="1" noChangeArrowheads="1"/>
          </p:cNvPicPr>
          <p:nvPr/>
        </p:nvPicPr>
        <p:blipFill>
          <a:blip r:embed="rId3" cstate="email">
            <a:extLst/>
          </a:blip>
          <a:srcRect/>
          <a:stretch>
            <a:fillRect/>
          </a:stretch>
        </p:blipFill>
        <p:spPr bwMode="auto">
          <a:xfrm>
            <a:off x="395536" y="1081238"/>
            <a:ext cx="8352928" cy="5566444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chemeClr val="accent2"/>
                </a:solidFill>
              </a:rPr>
              <a:t>3</a:t>
            </a:r>
            <a:endParaRPr lang="ru-RU" sz="9600" b="1" dirty="0" smtClean="0">
              <a:solidFill>
                <a:schemeClr val="accent2"/>
              </a:solidFill>
            </a:endParaRPr>
          </a:p>
        </p:txBody>
      </p:sp>
      <p:pic>
        <p:nvPicPr>
          <p:cNvPr id="8397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6975" y="20638"/>
            <a:ext cx="158273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33794" name="Picture 2" descr="http://pro-kamni.ru/wp-content/uploads/2011/03/Gornyiy-hrustal-300x233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949624" y="846805"/>
            <a:ext cx="7366863" cy="5721599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chemeClr val="accent2"/>
                </a:solidFill>
              </a:rPr>
              <a:t>4</a:t>
            </a:r>
            <a:endParaRPr lang="ru-RU" sz="9600" b="1" dirty="0" smtClean="0">
              <a:solidFill>
                <a:schemeClr val="accent2"/>
              </a:solidFill>
            </a:endParaRPr>
          </a:p>
        </p:txBody>
      </p:sp>
      <p:pic>
        <p:nvPicPr>
          <p:cNvPr id="8499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6975" y="20638"/>
            <a:ext cx="158273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34818" name="Picture 2" descr="http://www.all-yoga.ru/UserFiles/siddhi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051720" y="20554"/>
            <a:ext cx="5128206" cy="6830933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chemeClr val="accent2"/>
                </a:solidFill>
              </a:rPr>
              <a:t>4</a:t>
            </a:r>
            <a:endParaRPr lang="ru-RU" sz="9600" b="1" dirty="0" smtClean="0">
              <a:solidFill>
                <a:schemeClr val="accent2"/>
              </a:solidFill>
            </a:endParaRPr>
          </a:p>
        </p:txBody>
      </p:sp>
      <p:pic>
        <p:nvPicPr>
          <p:cNvPr id="8601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6975" y="20638"/>
            <a:ext cx="158273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35842" name="Picture 2" descr="http://intoclassics.net/_ld/13/70123079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294510" y="61238"/>
            <a:ext cx="4581746" cy="6796762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chemeClr val="accent2"/>
                </a:solidFill>
              </a:rPr>
              <a:t>4</a:t>
            </a:r>
            <a:endParaRPr lang="ru-RU" sz="9600" b="1" dirty="0" smtClean="0">
              <a:solidFill>
                <a:schemeClr val="accent2"/>
              </a:solidFill>
            </a:endParaRPr>
          </a:p>
        </p:txBody>
      </p:sp>
      <p:pic>
        <p:nvPicPr>
          <p:cNvPr id="8704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6975" y="20638"/>
            <a:ext cx="158273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36866" name="Picture 2" descr="http://risovach.ru/upload/2013/01/generator/yoda_9462037_orig_.jpe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95536" y="1124744"/>
            <a:ext cx="8306541" cy="5544616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-26988" y="0"/>
            <a:ext cx="9144001" cy="465296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b="1" dirty="0" smtClean="0"/>
              <a:t>ПОЖАЛУЙСТА,</a:t>
            </a:r>
            <a:br>
              <a:rPr lang="ru-RU" sz="5400" b="1" dirty="0" smtClean="0"/>
            </a:br>
            <a:r>
              <a:rPr lang="ru-RU" sz="5400" b="1" dirty="0" smtClean="0"/>
              <a:t>Сдайте  бланки  ответов!</a:t>
            </a:r>
            <a:endParaRPr lang="ru-RU" sz="5400" b="1" dirty="0"/>
          </a:p>
        </p:txBody>
      </p:sp>
      <p:pic>
        <p:nvPicPr>
          <p:cNvPr id="8806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475" y="546100"/>
            <a:ext cx="2376488" cy="237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-26988" y="0"/>
            <a:ext cx="9144001" cy="177323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b="1" dirty="0" smtClean="0"/>
              <a:t>СТИХИЯ  ВОЗДУХА</a:t>
            </a:r>
            <a:endParaRPr lang="ru-RU" sz="5400" b="1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2699792" y="2132856"/>
            <a:ext cx="3815879" cy="381587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1F2123"/>
            </a:outerShdw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/>
              <a:t>1</a:t>
            </a:r>
            <a:endParaRPr lang="ru-RU" sz="9600" b="1" dirty="0" smtClean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884368" y="188640"/>
            <a:ext cx="1102735" cy="1102735"/>
          </a:xfrm>
          <a:prstGeom prst="rect">
            <a:avLst/>
          </a:prstGeom>
          <a:noFill/>
          <a:ln w="3492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</p:pic>
      <p:grpSp>
        <p:nvGrpSpPr>
          <p:cNvPr id="91140" name="Группа 2"/>
          <p:cNvGrpSpPr>
            <a:grpSpLocks/>
          </p:cNvGrpSpPr>
          <p:nvPr/>
        </p:nvGrpSpPr>
        <p:grpSpPr bwMode="auto">
          <a:xfrm>
            <a:off x="76200" y="527050"/>
            <a:ext cx="8932863" cy="6169025"/>
            <a:chOff x="75549" y="527229"/>
            <a:chExt cx="8933528" cy="6169582"/>
          </a:xfrm>
        </p:grpSpPr>
        <p:pic>
          <p:nvPicPr>
            <p:cNvPr id="37890" name="Picture 2" descr="http://ermak-sibir.ru/wp-content/foto/img117.jpg"/>
            <p:cNvPicPr>
              <a:picLocks noChangeAspect="1" noChangeArrowheads="1"/>
            </p:cNvPicPr>
            <p:nvPr/>
          </p:nvPicPr>
          <p:blipFill>
            <a:blip r:embed="rId3" cstate="print">
              <a:extLst/>
            </a:blip>
            <a:srcRect/>
            <a:stretch>
              <a:fillRect/>
            </a:stretch>
          </p:blipFill>
          <p:spPr bwMode="auto">
            <a:xfrm>
              <a:off x="75549" y="1318827"/>
              <a:ext cx="8933528" cy="5377984"/>
            </a:xfrm>
            <a:prstGeom prst="rect">
              <a:avLst/>
            </a:prstGeom>
            <a:noFill/>
            <a:effectLst>
              <a:softEdge rad="317500"/>
            </a:effectLst>
            <a:extLst/>
          </p:spPr>
        </p:pic>
        <p:sp>
          <p:nvSpPr>
            <p:cNvPr id="2" name="Стрелка вправо 1"/>
            <p:cNvSpPr/>
            <p:nvPr/>
          </p:nvSpPr>
          <p:spPr>
            <a:xfrm rot="6463899">
              <a:off x="3238871" y="774111"/>
              <a:ext cx="977988" cy="484224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/>
              <a:t>1</a:t>
            </a:r>
            <a:endParaRPr lang="ru-RU" sz="9600" b="1" dirty="0" smtClean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884368" y="188640"/>
            <a:ext cx="1102735" cy="1102735"/>
          </a:xfrm>
          <a:prstGeom prst="rect">
            <a:avLst/>
          </a:prstGeom>
          <a:noFill/>
          <a:ln w="3492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</p:pic>
      <p:pic>
        <p:nvPicPr>
          <p:cNvPr id="38914" name="Picture 2" descr="http://resses.ru/pic/tkan45/A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95536" y="980728"/>
            <a:ext cx="8424936" cy="5616624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/>
              <a:t>1</a:t>
            </a:r>
            <a:endParaRPr lang="ru-RU" sz="9600" b="1" dirty="0" smtClean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884368" y="188640"/>
            <a:ext cx="1102735" cy="1102735"/>
          </a:xfrm>
          <a:prstGeom prst="rect">
            <a:avLst/>
          </a:prstGeom>
          <a:noFill/>
          <a:ln w="3492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</p:pic>
      <p:pic>
        <p:nvPicPr>
          <p:cNvPr id="39938" name="Picture 2" descr="http://s2.goodfon.ru/image/1682-2592x1944.jpg"/>
          <p:cNvPicPr>
            <a:picLocks noChangeAspect="1" noChangeArrowheads="1"/>
          </p:cNvPicPr>
          <p:nvPr/>
        </p:nvPicPr>
        <p:blipFill>
          <a:blip r:embed="rId3" cstate="email">
            <a:extLst/>
          </a:blip>
          <a:srcRect/>
          <a:stretch>
            <a:fillRect/>
          </a:stretch>
        </p:blipFill>
        <p:spPr bwMode="auto">
          <a:xfrm>
            <a:off x="710670" y="851610"/>
            <a:ext cx="7725065" cy="5793800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/>
              <a:t>2</a:t>
            </a:r>
            <a:endParaRPr lang="ru-RU" sz="9600" b="1" dirty="0" smtClean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884368" y="188640"/>
            <a:ext cx="1102735" cy="1102735"/>
          </a:xfrm>
          <a:prstGeom prst="rect">
            <a:avLst/>
          </a:prstGeom>
          <a:noFill/>
          <a:ln w="3492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</p:pic>
      <p:pic>
        <p:nvPicPr>
          <p:cNvPr id="40964" name="Picture 4" descr="http://supersadovod.ru/wp-content/uploads/2012/08/Kostyanika-polzuchiy-hmel-kamennaya-malina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65392" y="841131"/>
            <a:ext cx="9078608" cy="5798962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/>
              <a:t>2</a:t>
            </a:r>
            <a:endParaRPr lang="ru-RU" sz="9600" b="1" dirty="0" smtClean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884368" y="188640"/>
            <a:ext cx="1102735" cy="1102735"/>
          </a:xfrm>
          <a:prstGeom prst="rect">
            <a:avLst/>
          </a:prstGeom>
          <a:noFill/>
          <a:ln w="3492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</p:pic>
      <p:pic>
        <p:nvPicPr>
          <p:cNvPr id="41986" name="Picture 2" descr="http://images.tiu.ru/5207613_w640_h640_ballonygazovie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1979712" y="403212"/>
            <a:ext cx="5533534" cy="6338156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/>
              <a:t>2</a:t>
            </a:r>
            <a:endParaRPr lang="ru-RU" sz="9600" b="1" dirty="0" smtClean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884368" y="188640"/>
            <a:ext cx="1102735" cy="1102735"/>
          </a:xfrm>
          <a:prstGeom prst="rect">
            <a:avLst/>
          </a:prstGeom>
          <a:noFill/>
          <a:ln w="3492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</p:pic>
      <p:pic>
        <p:nvPicPr>
          <p:cNvPr id="43012" name="Picture 4" descr="http://cs2.livemaster.ru/foto/large/d671948280-kukly-igrushki-kukla-kikimora-n8361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1187624" y="406121"/>
            <a:ext cx="6851330" cy="6285929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/>
              <a:t>3</a:t>
            </a:r>
            <a:endParaRPr lang="ru-RU" sz="9600" b="1" dirty="0" smtClean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884368" y="188640"/>
            <a:ext cx="1102735" cy="1102735"/>
          </a:xfrm>
          <a:prstGeom prst="rect">
            <a:avLst/>
          </a:prstGeom>
          <a:noFill/>
          <a:ln w="3492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</p:pic>
      <p:pic>
        <p:nvPicPr>
          <p:cNvPr id="44034" name="Picture 2" descr="http://umbrasiena.ru/wp-content/uploads/2011/11/p6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1158042" y="188640"/>
            <a:ext cx="6726326" cy="6598207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/>
              <a:t>3</a:t>
            </a:r>
            <a:endParaRPr lang="ru-RU" sz="9600" b="1" dirty="0" smtClean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884368" y="188640"/>
            <a:ext cx="1102735" cy="1102735"/>
          </a:xfrm>
          <a:prstGeom prst="rect">
            <a:avLst/>
          </a:prstGeom>
          <a:noFill/>
          <a:ln w="3492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</p:pic>
      <p:pic>
        <p:nvPicPr>
          <p:cNvPr id="45058" name="Picture 2" descr="http://rexfoto.ru/insimgs/201307/a1164ceec4ac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539552" y="564704"/>
            <a:ext cx="8208912" cy="6156684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/>
              <a:t>3</a:t>
            </a:r>
            <a:endParaRPr lang="ru-RU" sz="9600" b="1" dirty="0" smtClean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884368" y="188640"/>
            <a:ext cx="1102735" cy="1102735"/>
          </a:xfrm>
          <a:prstGeom prst="rect">
            <a:avLst/>
          </a:prstGeom>
          <a:noFill/>
          <a:ln w="3492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</p:pic>
      <p:pic>
        <p:nvPicPr>
          <p:cNvPr id="46082" name="Picture 2" descr="http://brick.in.ua/uploads/img/7587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23528" y="764641"/>
            <a:ext cx="8560358" cy="5706905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/>
              <a:t>4</a:t>
            </a:r>
            <a:endParaRPr lang="ru-RU" sz="9600" b="1" dirty="0" smtClean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884368" y="188640"/>
            <a:ext cx="1102735" cy="1102735"/>
          </a:xfrm>
          <a:prstGeom prst="rect">
            <a:avLst/>
          </a:prstGeom>
          <a:noFill/>
          <a:ln w="3492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</p:pic>
      <p:pic>
        <p:nvPicPr>
          <p:cNvPr id="48130" name="Picture 2" descr="http://turj.ru/images/6/d/5/4/679/eb78c286c6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-22403" y="1481788"/>
            <a:ext cx="9166403" cy="5303419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/>
              <a:t>4</a:t>
            </a:r>
            <a:endParaRPr lang="ru-RU" sz="9600" b="1" dirty="0" smtClean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884368" y="188640"/>
            <a:ext cx="1102735" cy="1102735"/>
          </a:xfrm>
          <a:prstGeom prst="rect">
            <a:avLst/>
          </a:prstGeom>
          <a:noFill/>
          <a:ln w="3492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</p:pic>
      <p:pic>
        <p:nvPicPr>
          <p:cNvPr id="49154" name="Picture 2" descr="http://upload.wikimedia.org/wikipedia/commons/thumb/9/98/F5_tornado_Elie_Manitoba_2007.jpg/280px-F5_tornado_Elie_Manitoba_2007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494254" y="460698"/>
            <a:ext cx="8182202" cy="6136654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/>
              <a:t>4</a:t>
            </a:r>
            <a:endParaRPr lang="ru-RU" sz="9600" b="1" dirty="0" smtClean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884368" y="188640"/>
            <a:ext cx="1102735" cy="1102735"/>
          </a:xfrm>
          <a:prstGeom prst="rect">
            <a:avLst/>
          </a:prstGeom>
          <a:noFill/>
          <a:ln w="3492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</p:pic>
      <p:pic>
        <p:nvPicPr>
          <p:cNvPr id="47108" name="Picture 4" descr="http://www.detskiy-mir.net/images/fotoprikols/7959_big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611560" y="705029"/>
            <a:ext cx="7968886" cy="5976664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-26988" y="0"/>
            <a:ext cx="9144001" cy="465296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b="1" dirty="0" smtClean="0"/>
              <a:t>ПОЖАЛУЙСТА,</a:t>
            </a:r>
            <a:br>
              <a:rPr lang="ru-RU" sz="5400" b="1" dirty="0" smtClean="0"/>
            </a:br>
            <a:r>
              <a:rPr lang="ru-RU" sz="5400" b="1" dirty="0" smtClean="0"/>
              <a:t>Сдайте  бланки  ответов!</a:t>
            </a:r>
            <a:endParaRPr lang="ru-RU" sz="5400" b="1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3491880" y="404664"/>
            <a:ext cx="2376264" cy="2376264"/>
          </a:xfrm>
          <a:prstGeom prst="rect">
            <a:avLst/>
          </a:prstGeom>
          <a:noFill/>
          <a:ln w="3492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978571"/>
            <a:ext cx="8229600" cy="1143000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4400" dirty="0" smtClean="0">
                <a:solidFill>
                  <a:prstClr val="white"/>
                </a:solidFill>
              </a:rPr>
              <a:t>мир  четырёх </a:t>
            </a:r>
            <a:r>
              <a:rPr lang="en-US" sz="4400" dirty="0" smtClean="0">
                <a:solidFill>
                  <a:prstClr val="white"/>
                </a:solidFill>
              </a:rPr>
              <a:t> </a:t>
            </a:r>
            <a:r>
              <a:rPr lang="ru-RU" sz="4400" dirty="0" smtClean="0">
                <a:solidFill>
                  <a:prstClr val="white"/>
                </a:solidFill>
              </a:rPr>
              <a:t>стихий</a:t>
            </a:r>
            <a:endParaRPr lang="ru-RU" sz="4400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32544" y="0"/>
            <a:ext cx="2807766" cy="280776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1F2123"/>
            </a:outerShdw>
            <a:softEdge rad="635000"/>
          </a:effectLst>
          <a:ex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6480543" y="72008"/>
            <a:ext cx="2663751" cy="26637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1F2123"/>
            </a:outerShdw>
            <a:softEdge rad="635000"/>
          </a:effectLst>
          <a:ex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6395041" y="4121571"/>
            <a:ext cx="2736429" cy="273642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1F2123"/>
            </a:outerShdw>
            <a:softEdge rad="635000"/>
          </a:effectLst>
          <a:ex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61707" y="4337819"/>
            <a:ext cx="2520181" cy="252018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1F2123"/>
            </a:outerShdw>
            <a:softEdge rad="3175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ru-RU" sz="9600" b="1" dirty="0" smtClean="0">
                <a:solidFill>
                  <a:srgbClr val="FF9900"/>
                </a:solidFill>
              </a:rPr>
              <a:t>1</a:t>
            </a:r>
          </a:p>
        </p:txBody>
      </p:sp>
      <p:pic>
        <p:nvPicPr>
          <p:cNvPr id="10445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650" y="0"/>
            <a:ext cx="140335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1026" name="Picture 2" descr="http://www.ua.all.biz/img/ua/catalog/1954774.jpeg?rrr=1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486045" y="891208"/>
            <a:ext cx="8274406" cy="5605637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ru-RU" sz="9600" b="1" dirty="0" smtClean="0">
                <a:solidFill>
                  <a:srgbClr val="FF9900"/>
                </a:solidFill>
              </a:rPr>
              <a:t>1</a:t>
            </a:r>
          </a:p>
        </p:txBody>
      </p:sp>
      <p:pic>
        <p:nvPicPr>
          <p:cNvPr id="2050" name="Picture 2" descr="http://treker.chitamedia.ru/main/poster/p_1298244610_1298244690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94056" y="836712"/>
            <a:ext cx="7628556" cy="5678074"/>
          </a:xfrm>
          <a:prstGeom prst="rect">
            <a:avLst/>
          </a:prstGeom>
          <a:noFill/>
          <a:effectLst>
            <a:softEdge rad="317500"/>
          </a:effectLst>
          <a:extLst/>
        </p:spPr>
      </p:pic>
      <p:pic>
        <p:nvPicPr>
          <p:cNvPr id="10547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650" y="0"/>
            <a:ext cx="140335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ru-RU" sz="9600" b="1" dirty="0" smtClean="0">
                <a:solidFill>
                  <a:srgbClr val="FF9900"/>
                </a:solidFill>
              </a:rPr>
              <a:t>1</a:t>
            </a:r>
          </a:p>
        </p:txBody>
      </p:sp>
      <p:pic>
        <p:nvPicPr>
          <p:cNvPr id="10649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650" y="0"/>
            <a:ext cx="140335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3076" name="Picture 4" descr="http://online-urok.ru/wp-content/uploads/2013/03/online-urok.ru_ulica_pil_1024.jpg"/>
          <p:cNvPicPr>
            <a:picLocks noChangeAspect="1" noChangeArrowheads="1"/>
          </p:cNvPicPr>
          <p:nvPr/>
        </p:nvPicPr>
        <p:blipFill>
          <a:blip r:embed="rId3" cstate="email">
            <a:extLst/>
          </a:blip>
          <a:srcRect/>
          <a:stretch>
            <a:fillRect/>
          </a:stretch>
        </p:blipFill>
        <p:spPr bwMode="auto">
          <a:xfrm>
            <a:off x="755576" y="702614"/>
            <a:ext cx="7764901" cy="5823676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00B0F0"/>
                </a:solidFill>
              </a:rPr>
              <a:t>2</a:t>
            </a:r>
            <a:endParaRPr lang="ru-RU" sz="9600" b="1" dirty="0" smtClean="0">
              <a:solidFill>
                <a:srgbClr val="00B0F0"/>
              </a:solidFill>
            </a:endParaRPr>
          </a:p>
        </p:txBody>
      </p:sp>
      <p:pic>
        <p:nvPicPr>
          <p:cNvPr id="10752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9213" y="38100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grpSp>
        <p:nvGrpSpPr>
          <p:cNvPr id="108548" name="Группа 1"/>
          <p:cNvGrpSpPr>
            <a:grpSpLocks/>
          </p:cNvGrpSpPr>
          <p:nvPr/>
        </p:nvGrpSpPr>
        <p:grpSpPr bwMode="auto">
          <a:xfrm>
            <a:off x="1403350" y="1196975"/>
            <a:ext cx="5995988" cy="4679950"/>
            <a:chOff x="1403648" y="1196752"/>
            <a:chExt cx="5995455" cy="4680519"/>
          </a:xfrm>
        </p:grpSpPr>
        <p:pic>
          <p:nvPicPr>
            <p:cNvPr id="4098" name="Picture 2" descr="http://www.superidea.ru/gol/droodle/dr001.gif"/>
            <p:cNvPicPr>
              <a:picLocks noChangeAspect="1" noChangeArrowheads="1"/>
            </p:cNvPicPr>
            <p:nvPr/>
          </p:nvPicPr>
          <p:blipFill>
            <a:blip r:embed="rId3" cstate="print">
              <a:extLst/>
            </a:blip>
            <a:srcRect/>
            <a:stretch>
              <a:fillRect/>
            </a:stretch>
          </p:blipFill>
          <p:spPr bwMode="auto">
            <a:xfrm>
              <a:off x="1403648" y="2852935"/>
              <a:ext cx="3024336" cy="3024336"/>
            </a:xfrm>
            <a:prstGeom prst="rect">
              <a:avLst/>
            </a:prstGeom>
            <a:noFill/>
            <a:effectLst>
              <a:softEdge rad="317500"/>
            </a:effectLst>
            <a:extLst/>
          </p:spPr>
        </p:pic>
        <p:pic>
          <p:nvPicPr>
            <p:cNvPr id="4100" name="Picture 4" descr="http://lubima-ya.ru/1/online10/dr006.gif"/>
            <p:cNvPicPr>
              <a:picLocks noChangeAspect="1" noChangeArrowheads="1"/>
            </p:cNvPicPr>
            <p:nvPr/>
          </p:nvPicPr>
          <p:blipFill>
            <a:blip r:embed="rId4" cstate="print">
              <a:extLst/>
            </a:blip>
            <a:srcRect/>
            <a:stretch>
              <a:fillRect/>
            </a:stretch>
          </p:blipFill>
          <p:spPr bwMode="auto">
            <a:xfrm>
              <a:off x="4427984" y="1196752"/>
              <a:ext cx="2971119" cy="2971119"/>
            </a:xfrm>
            <a:prstGeom prst="rect">
              <a:avLst/>
            </a:prstGeom>
            <a:noFill/>
            <a:effectLst>
              <a:softEdge rad="317500"/>
            </a:effectLst>
            <a:ex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00B0F0"/>
                </a:solidFill>
              </a:rPr>
              <a:t>2</a:t>
            </a:r>
            <a:endParaRPr lang="ru-RU" sz="9600" b="1" dirty="0" smtClean="0">
              <a:solidFill>
                <a:srgbClr val="00B0F0"/>
              </a:solidFill>
            </a:endParaRPr>
          </a:p>
        </p:txBody>
      </p:sp>
      <p:pic>
        <p:nvPicPr>
          <p:cNvPr id="10854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9213" y="38100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5122" name="Picture 2" descr="http://2.bp.blogspot.com/-zfFDnq7XCos/T52pkDeCgDI/AAAAAAAAAZ4/XnVhEYbAaXE/s1600/1251964659_26301600_17605046_dozhd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539552" y="548680"/>
            <a:ext cx="8064896" cy="6048672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rgbClr val="00B0F0"/>
                </a:solidFill>
              </a:rPr>
              <a:t>2</a:t>
            </a:r>
            <a:endParaRPr lang="ru-RU" sz="9600" b="1" dirty="0" smtClean="0">
              <a:solidFill>
                <a:srgbClr val="00B0F0"/>
              </a:solidFill>
            </a:endParaRPr>
          </a:p>
        </p:txBody>
      </p:sp>
      <p:pic>
        <p:nvPicPr>
          <p:cNvPr id="10957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9213" y="38100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6146" name="Picture 2" descr="http://expert.ru/data/public/282569/282574/rep_178_142-2_jpg_625x625_q85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611560" y="908720"/>
            <a:ext cx="8007644" cy="5688632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chemeClr val="accent2"/>
                </a:solidFill>
              </a:rPr>
              <a:t>3</a:t>
            </a:r>
            <a:endParaRPr lang="ru-RU" sz="9600" b="1" dirty="0" smtClean="0">
              <a:solidFill>
                <a:schemeClr val="accent2"/>
              </a:solidFill>
            </a:endParaRPr>
          </a:p>
        </p:txBody>
      </p:sp>
      <p:pic>
        <p:nvPicPr>
          <p:cNvPr id="11059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6975" y="20638"/>
            <a:ext cx="158273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1026" name="Picture 2" descr="http://s41.radikal.ru/i091/0901/d5/e74d7329fda7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467544" y="1032071"/>
            <a:ext cx="8285526" cy="5528001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chemeClr val="accent2"/>
                </a:solidFill>
              </a:rPr>
              <a:t>3</a:t>
            </a:r>
            <a:endParaRPr lang="ru-RU" sz="9600" b="1" dirty="0" smtClean="0">
              <a:solidFill>
                <a:schemeClr val="accent2"/>
              </a:solidFill>
            </a:endParaRPr>
          </a:p>
        </p:txBody>
      </p:sp>
      <p:pic>
        <p:nvPicPr>
          <p:cNvPr id="11161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6975" y="20638"/>
            <a:ext cx="158273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2050" name="Picture 2" descr="http://img0.liveinternet.ru/images/attach/c/5/86/998/86998364_pesnyachungachangatekst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636718" y="812592"/>
            <a:ext cx="7704856" cy="5778642"/>
          </a:xfrm>
          <a:prstGeom prst="rect">
            <a:avLst/>
          </a:prstGeom>
          <a:noFill/>
          <a:effectLst>
            <a:softEdge rad="127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>
                <a:solidFill>
                  <a:schemeClr val="accent2"/>
                </a:solidFill>
              </a:rPr>
              <a:t>3</a:t>
            </a:r>
            <a:endParaRPr lang="ru-RU" sz="9600" b="1" dirty="0" smtClean="0">
              <a:solidFill>
                <a:schemeClr val="accent2"/>
              </a:solidFill>
            </a:endParaRPr>
          </a:p>
        </p:txBody>
      </p:sp>
      <p:pic>
        <p:nvPicPr>
          <p:cNvPr id="11264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6975" y="20638"/>
            <a:ext cx="158273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pic>
        <p:nvPicPr>
          <p:cNvPr id="3076" name="Picture 4" descr="http://tourmagic.ru/wp-content/uploads/2012/10/indiya.jpg"/>
          <p:cNvPicPr>
            <a:picLocks noChangeAspect="1" noChangeArrowheads="1"/>
          </p:cNvPicPr>
          <p:nvPr/>
        </p:nvPicPr>
        <p:blipFill>
          <a:blip r:embed="rId3" cstate="email">
            <a:extLst/>
          </a:blip>
          <a:srcRect/>
          <a:stretch>
            <a:fillRect/>
          </a:stretch>
        </p:blipFill>
        <p:spPr bwMode="auto">
          <a:xfrm>
            <a:off x="611560" y="548680"/>
            <a:ext cx="8027473" cy="6020605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/>
              <a:t>4</a:t>
            </a:r>
            <a:endParaRPr lang="ru-RU" sz="9600" b="1" dirty="0" smtClean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884368" y="188640"/>
            <a:ext cx="1102735" cy="1102735"/>
          </a:xfrm>
          <a:prstGeom prst="rect">
            <a:avLst/>
          </a:prstGeom>
          <a:noFill/>
          <a:ln w="3492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</p:pic>
      <p:pic>
        <p:nvPicPr>
          <p:cNvPr id="6146" name="Picture 2" descr="http://poruke.ru/wp-content/uploads/2012/01/petr1.jpg"/>
          <p:cNvPicPr>
            <a:picLocks noChangeAspect="1" noChangeArrowheads="1"/>
          </p:cNvPicPr>
          <p:nvPr/>
        </p:nvPicPr>
        <p:blipFill>
          <a:blip r:embed="rId3" cstate="email">
            <a:extLst/>
          </a:blip>
          <a:srcRect/>
          <a:stretch>
            <a:fillRect/>
          </a:stretch>
        </p:blipFill>
        <p:spPr bwMode="auto">
          <a:xfrm>
            <a:off x="2051720" y="509686"/>
            <a:ext cx="5184576" cy="6087666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/>
              <a:t>4</a:t>
            </a:r>
            <a:endParaRPr lang="ru-RU" sz="9600" b="1" dirty="0" smtClean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884368" y="188640"/>
            <a:ext cx="1102735" cy="1102735"/>
          </a:xfrm>
          <a:prstGeom prst="rect">
            <a:avLst/>
          </a:prstGeom>
          <a:noFill/>
          <a:ln w="3492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</p:pic>
      <p:grpSp>
        <p:nvGrpSpPr>
          <p:cNvPr id="2" name="Группа 1"/>
          <p:cNvGrpSpPr/>
          <p:nvPr/>
        </p:nvGrpSpPr>
        <p:grpSpPr>
          <a:xfrm>
            <a:off x="2051050" y="478823"/>
            <a:ext cx="4922838" cy="6061677"/>
            <a:chOff x="2051050" y="478823"/>
            <a:chExt cx="4922838" cy="6061677"/>
          </a:xfrm>
        </p:grpSpPr>
        <p:pic>
          <p:nvPicPr>
            <p:cNvPr id="4098" name="Picture 2" descr="http://astrogalactica.ru/wp-content/uploads/2011/06/Polarstern.jpg"/>
            <p:cNvPicPr>
              <a:picLocks noChangeAspect="1" noChangeArrowheads="1"/>
            </p:cNvPicPr>
            <p:nvPr/>
          </p:nvPicPr>
          <p:blipFill>
            <a:blip r:embed="rId3" cstate="print">
              <a:extLst/>
            </a:blip>
            <a:srcRect/>
            <a:stretch>
              <a:fillRect/>
            </a:stretch>
          </p:blipFill>
          <p:spPr bwMode="auto">
            <a:xfrm>
              <a:off x="2051050" y="490312"/>
              <a:ext cx="4922838" cy="6050188"/>
            </a:xfrm>
            <a:prstGeom prst="rect">
              <a:avLst/>
            </a:prstGeom>
            <a:noFill/>
            <a:effectLst>
              <a:softEdge rad="127000"/>
            </a:effectLst>
            <a:extLst/>
          </p:spPr>
        </p:pic>
        <p:sp>
          <p:nvSpPr>
            <p:cNvPr id="7" name="Стрелка влево 6"/>
            <p:cNvSpPr/>
            <p:nvPr/>
          </p:nvSpPr>
          <p:spPr bwMode="auto">
            <a:xfrm rot="10800000">
              <a:off x="4139952" y="478823"/>
              <a:ext cx="1561558" cy="386132"/>
            </a:xfrm>
            <a:prstGeom prst="lef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5400"/>
            <a:ext cx="1476375" cy="1458913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buFont typeface="Wingdings" pitchFamily="2" charset="2"/>
              <a:buNone/>
              <a:defRPr/>
            </a:pPr>
            <a:r>
              <a:rPr lang="en-US" sz="9600" b="1" dirty="0" smtClean="0"/>
              <a:t>4</a:t>
            </a:r>
            <a:endParaRPr lang="ru-RU" sz="9600" b="1" dirty="0" smtClean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884368" y="188640"/>
            <a:ext cx="1102735" cy="1102735"/>
          </a:xfrm>
          <a:prstGeom prst="rect">
            <a:avLst/>
          </a:prstGeom>
          <a:noFill/>
          <a:ln w="3492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</p:pic>
      <p:pic>
        <p:nvPicPr>
          <p:cNvPr id="5122" name="Picture 2" descr="http://www.udec.ru/big-images/petrushka-10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83276" y="1065943"/>
            <a:ext cx="8357034" cy="5571357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-26988" y="0"/>
            <a:ext cx="9144001" cy="465296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b="1" dirty="0" smtClean="0"/>
              <a:t>ПОЖАЛУЙСТА,</a:t>
            </a:r>
            <a:br>
              <a:rPr lang="ru-RU" sz="5400" b="1" dirty="0" smtClean="0"/>
            </a:br>
            <a:r>
              <a:rPr lang="ru-RU" sz="5400" b="1" dirty="0" smtClean="0"/>
              <a:t>Сдайте  бланки  ответов!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12738"/>
            <a:ext cx="8229600" cy="6284614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dirty="0" smtClean="0">
                <a:solidFill>
                  <a:schemeClr val="tx1"/>
                </a:solidFill>
                <a:latin typeface="Mistral" panose="03090702030407020403" pitchFamily="66" charset="0"/>
              </a:rPr>
              <a:t>С</a:t>
            </a:r>
            <a:br>
              <a:rPr lang="ru-RU" sz="6600" dirty="0" smtClean="0">
                <a:solidFill>
                  <a:schemeClr val="tx1"/>
                </a:solidFill>
                <a:latin typeface="Mistral" panose="03090702030407020403" pitchFamily="66" charset="0"/>
              </a:rPr>
            </a:br>
            <a:r>
              <a:rPr lang="ru-RU" sz="6600" dirty="0" smtClean="0">
                <a:solidFill>
                  <a:schemeClr val="tx1"/>
                </a:solidFill>
                <a:latin typeface="Mistral" panose="03090702030407020403" pitchFamily="66" charset="0"/>
              </a:rPr>
              <a:t>  НОВЫМ  ГОДОМ, ЭРУДИТЫ!</a:t>
            </a:r>
            <a:br>
              <a:rPr lang="ru-RU" sz="6600" dirty="0" smtClean="0">
                <a:solidFill>
                  <a:schemeClr val="tx1"/>
                </a:solidFill>
                <a:latin typeface="Mistral" panose="03090702030407020403" pitchFamily="66" charset="0"/>
              </a:rPr>
            </a:br>
            <a:r>
              <a:rPr lang="ru-RU" sz="6600" dirty="0" smtClean="0">
                <a:solidFill>
                  <a:schemeClr val="tx1"/>
                </a:solidFill>
                <a:latin typeface="Mistral" panose="03090702030407020403" pitchFamily="66" charset="0"/>
              </a:rPr>
              <a:t/>
            </a:r>
            <a:br>
              <a:rPr lang="ru-RU" sz="6600" dirty="0" smtClean="0">
                <a:solidFill>
                  <a:schemeClr val="tx1"/>
                </a:solidFill>
                <a:latin typeface="Mistral" panose="03090702030407020403" pitchFamily="66" charset="0"/>
              </a:rPr>
            </a:br>
            <a:r>
              <a:rPr lang="ru-RU" sz="6600" dirty="0" smtClean="0">
                <a:solidFill>
                  <a:schemeClr val="tx1"/>
                </a:solidFill>
                <a:latin typeface="Mistral" panose="03090702030407020403" pitchFamily="66" charset="0"/>
              </a:rPr>
              <a:t>     УДАЧНОЙ </a:t>
            </a:r>
            <a:br>
              <a:rPr lang="ru-RU" sz="6600" dirty="0" smtClean="0">
                <a:solidFill>
                  <a:schemeClr val="tx1"/>
                </a:solidFill>
                <a:latin typeface="Mistral" panose="03090702030407020403" pitchFamily="66" charset="0"/>
              </a:rPr>
            </a:br>
            <a:r>
              <a:rPr lang="ru-RU" sz="6600" dirty="0" smtClean="0">
                <a:solidFill>
                  <a:schemeClr val="tx1"/>
                </a:solidFill>
                <a:latin typeface="Mistral" panose="03090702030407020403" pitchFamily="66" charset="0"/>
              </a:rPr>
              <a:t>«ОХОТЫ НА МУХУ»!</a:t>
            </a:r>
            <a:endParaRPr lang="ru-RU" sz="8800" dirty="0">
              <a:solidFill>
                <a:schemeClr val="tx1"/>
              </a:solidFill>
              <a:latin typeface="Mistral" panose="03090702030407020403" pitchFamily="66" charset="0"/>
            </a:endParaRPr>
          </a:p>
        </p:txBody>
      </p:sp>
      <p:sp>
        <p:nvSpPr>
          <p:cNvPr id="118787" name="AutoShape 5" descr="data:image/jpeg;base64,/9j/4AAQSkZJRgABAQAAAQABAAD/2wCEAAkGBhQSERUUExMWFRQWGRgaGBUYFxwcGBwaGBcZGB0aGRoYHScfGBwkHBcYIC8gIycpLCwsFx8xNTAqNSYsLCkBCQoKDgwOGg8PGiwkHyQvLCwqLCwsLCwsKiwsLCwsLC80LCwsLCwsLCwsKSwpLCwsLCwsLCwsLCwsLCwsKSksLP/AABEIAO4A1AMBIgACEQEDEQH/xAAcAAACAgMBAQAAAAAAAAAAAAAABgQFAgMHAQj/xABLEAABAwIEAwYCBwQHBQcFAAABAgMRAAQFEiExBkFRBxMiYXGBMpEUQlJicqGxI4LB0QgzU5KisvAVJEOD4Rc0c8LS0/EWNVRjs//EABoBAAIDAQEAAAAAAAAAAAAAAAAEAQIDBQb/xAAxEQACAgEEAAQEBQMFAAAAAAAAAQIRAwQSITETIkFRMmFxkYGhwfDxFLHhBSMkM0L/2gAMAwEAAhEDEQA/AO40UUUAFFFFABRRRQAUUUUAFFFFABVcxYIdAccTnKhmAUPgBEgJGySBuRqTzrdimKN27SnXlZUJiTBO5AAAAJJJI0FJ9v2ittqUhDTzzMAtOJTlMH/hkOFJOXkoaEEDcSaylGPbAbMPlC1tFRUEhKklRlQSsqGUqOqoKDqdYI3ian0g2Hagz3rpfYeZkpCDlzygJkZshMHMXNNdI84c8KxRu5aS8yrM2uYMEbEgyDqCCCPapUk+iCXRRRUkhRRRQAUUUUAFFFFABRRRQAUUUUAFFFFABRRRQAUUUUAFFFFABRRRQAUUUUAJPa2r/ckJ+08gfJKz+oFcwwa/CrfUAnO7C+cB5cflAp87bsbQxbsJOrhdKkI65UkSegClJ+dcgwTGkNMpbWFSmTI1nMSrroZJpPURb/L9TfFhnNboouWLsi+yJiHmEzp9Zt1R+cT7GusdkDs4eRM5H3x/jzf+auGPYmoupeSAFN6oB10IIUD6hU6be1dU7BuIm3Grm3PheDpdKSZlCwlMp9CmD+JPWrYItP8AA01GnniSbOrUUUU0KBRRRQAUUUUAFFFFABRRRQAUUUUAFFFFABRRRQAUUUUAFFFFABRRRQAVrffShKlrISlIJUo6AACSSeQArG7vUNIK3FpQgbqUoJSPUnSuIdrHbC0+2qzs1FTa9HnhoFJ5ttzqQdiraNBIM0EpWJnHnFZxG9W9qGx4Wknk2JyyORVJWfxgcqrGWZ1qKH05iQTCiTBGuv8AKp7OJJSPhJ/KsJtno9IscFTZMZtipIIH/wAVDwzGXMPvG7pndB1TsFJOikHyIkeUA8qmscRlIypakRoT+gqhxPFM+hSE67fzqmLdu6NddLDLFTZ9a8O8Qs3tuh9hWZCxtzSeaFDkobEVZV8ecO8Vv2Ky5bPONk6KCYyqjbMlQIVHmKeLTt+vxoUtOdSWzP8AgIpujy7R9F0VxLCv6Ru30i1B82lx/hWP/NTrgvbLhtxA7/uVH6rycv8AiEo/xUUytjxRWti4StIUhSVJOykkEH0I0NbKgkKKKKACiiigAooooAKKKKACiiigAooooAKKwdeSlJUohKUgkqJgADcknYVyLjDtpW44bXCUF1w6F/LIH/hpOh/Grw+R3oA6RxHxba2Dee5eS2D8Kd1q/Ckaq/TrFcZ4o/pCvLUU2bYZb/tFgKd9QJyJ9PF60icUMZFqN2+u4vFA5gFyGyds6zJUR9hOg6iIKylFWVBtbLziTild0sKK3nCPrvOFSj6JHhbHkPnVKXCazS3U1WEupbDqmlhs7LynKfQ1FpDEcTZBzGtjdwoEamK3N2xOwJ9qlNYWraAPWqSkvUcxafJdxsju3iiAApQE/wCoqKpE61cJwxSoB9tKnYVwsXl5C6lvSZVsY5DzrNTjEYy6fJLmQslqpeGYi7bL7xleRUEHYgg8iCIqwusBU2tSZSqCRmB0MHcVGcw5Q+qavvTMf6SS5orLhalqUpUFSiSdANTqdBtWVspObxhRTBHhIBHQ6gg+n5jepKrep2E4M27nDj6WSBKcyZCj0mdP+tX3pIXlpWTMIuL20SX7C4WWxqvuiZT/AOMyZgeZCk+ddQ4F7ee8hu/ShKtAHUaZvMoOk/hPomuLYdiLts4HGVlC08x05gjmD0OlOVvhFtiyCWgm2vRJU2NGnPvJH1fONuh3A5V2LvDR9JYdibT6A4y4lxB+skyJG4PQjodRUqvlfhly8w66LaVqt31RkzH9kuNAlY+FaVbBXIxqNSO2cEdq7V459GuE/RrxJKS2r4VqG+Qnn9w69M29H0MWmux8ooooAKKKKACiiigAooooAKi4nibdu0t55YQ2gSpR2A/ieQA1JMVsu7tLSCtZCUjcn5AepJAA6muMY9iL+LvKWnS2aUUWyD8JdGin3B9YIEwNpgDczDaXZKTZT8XcV3WOXP0ViWbVBlYOhgHRT0bq6NjY+YJEHH8UZwts2liJuFD9q9utMjqPrnoNEjzpsFgm0Z7i0Euq3WdVTzdWSd+k6TXPbq9ZtXDkIed1zLPilR3MnfnqdzyrGWXc6SHMOm3K5Ohet8CdXqoROpKt+vrU1OAIHxLrW/jDrpOsT8/cmtOcjmVHqf4VLc32zpY8WGPSv6k8YY0N9ferB/ElLQltaypCPhSToI0Hrp1qmtQTvqalBmspfNj+OMWrUUSkuDlWSdTpvWtq2qdbNxVGxyMGzxNuroaz+iK6VLDsCawavFHmKy3M18NGtFmedbE2gO4q5tW5AmJNSnrfKIKQR/rnWTylvDQpXOGpPIGqu4wj7Jg9D/OnvGO7Vl7trJprPP8A1/GqF4J2OhraGRizwqatqhdZvlN+BbaHETORxM77woQtHqkirvCMItX1pVbPrtLhJlLbhzJKuXduCD7ET61iLgIMKQ24DycTO3QghQ9iKl2t5hxID9mW/vtuOKR7pKsw9ia3U7ORqdPt5SHn/ZKrxruL5kd6n4XkfCr7yVAS2vqkxNVuN9n/AH6WnCR9IaUkKWNC6hKhqqDo4E6z1B8qYcCvWi2ksL7xsaSFlZGmxznMNORirVT41J2/61VSaZypRNeC8bli7TZ3h8Lv/dbgn4tY7p0/bBgBX1gROupfa5pdsW14nI4lDkQoIVMiRooc413FMvDONOZyw6k5UhPdOlU5hlEpXJnMDOp+IeY1Yx5FJC0oUM1FFFalAooooAKKKXOOblf0YstKCVveEr+y2fjUI+tllI81TyoAVcdxhd3fgD/ujCUrbjZx1ZUkLPUJAOXlrPMRttLVKEpbQmEjYD1mKqMWv+7HdtlIUlEgEjYDRKOWaBMHkOdW9k2Q2lK9ykZo5EjUDz5UnLJuYxGNFBi+Fqus6A53FuD43EgZ3SNwlR0Q2NidZM8gaUMRVhdsMjDH0pwbrW4vuwf3SnP6AR511Jy0SoZVJTl+yRI08jSxxBY4W3mD7Skq6strSR7gBBqExjHV82crvH+8UVZEImPChISnTTQCsEtVbYwbOf8AdvpH/NyRHll1quSa0OtjSaM7dGtTW2qZLXgRQsTeFwAZc4TGkdM07/x0pdSZrJysewSjJcehvbTU4WpCc4SSj7UaT61AbV51bf8A1Qs2wt8qco0zR4omY6b86zlYzKUlW1fwQ7hYy1KFh3fd6g50hY6gSRB+VVKiVqSkTKlAD1JimvidlLbzaRoEtBMeilCqtcFXl/3VA1IVUkOVVt3de/TNd6WcWOWWF1c5gJ5VSX6JqUp+ag3bs6CtIKmVlVFfauoCx3rZcR9kLKP8QBpzw7i+wQINn3fLMkJc+ZVBpRU0Kt8D4JeufERkaOyyN/wp+t66Dzpm7OTqccKub/MeMN4ntnYDbyfwlJSfTUAVbFkjciqzAeDmbTVtJWvm4vUj8IGif186tikkzy+X+jRRwp7b8oivtG0vUAFQClpgAQnJnI1MeL4vn7UxcY4w7a2i3WWu8UNz9ga/tCBqY02567VZrYSsiUgkbT89PfWtymiUkTE6CRPzB3HlRjWxmUlfBYdmfGP+0bJDitHkeB0dVD648lRPrmHKmyuGcPY8MOvwEpDTJdCLlmZ7ouaJdQTuwpRQr7sEfWE9zroXfIm1XAUUUUEHhNc/TiCrla3FjKCtQbG/7MGEEj6pI8UedX3HvEf0O0zBBcW6tDLaEmCpThiB55Qo+1VQZI1Ig7noP+lZZHwaY1yUr/Dgdf7xSjCSDlA+IAaDz11/KrdRShKnF+FCBmURJgASTA3O9SQge4Gk+Zj0rNlpDoWgHNqW1p6EpGnyWD70slRuUbXHWG//AJBTO5KSBPuKm2vFWHrBCbxlQ2hRyjURHij+VfPd2g5ygciU/IxUgpgZRy/Wp6OhHRxl03R2HHuGMLuwooeYac/tG3URP3kSEkeehrm2N8IP2oK/A60D/WtKCk67ZgDKJ8x71UpR7VqdV5+RqydjcMMsS+KySi/WUd2VqyAyEZjlnrlmJr1t6oQVWCnoM0bRiOTaWpUQASNDsfTpWoPamrHBbc3LTjIP7RI71odSIC0D1TB9UVRd5rrVVEu8479n+Gh247w7Mpn0KvCD7ST7Va8f28BpYAHxIOuukEE/nUnspsyLV92JzrCY2lKEEnXmJUBHWt3aGj/cyrSQ4kmJgTI285GvlVGhDx/+SpfgIAdNZJdAEmpPDOCLvHcoHgTq4raB0BPM7CqniLE21PrDAhnN4dI0AjUSdTHX9ahQt0dR6qKdExjFIC5CSCmPENvNPQ6VCF1mPhqoU8XCEp2q8srcNjqqrOCiVx5XlfHXuXnD7LCV57orKUiQhKZzHodRA/WmS/7UITLVtKU6DM4E+kJSnQadaSXLnzqDcIzCKqmyc+nx5HcufxGP/tiuXFFKUtN9IQVH5rJq/wCzJ68uk3D9y4tzxBtsKPhEeJZSkQkbpExyNcndsit1OT45AiYHueQ6nkKaL/itTjKLW1cUm3bBDhGheJ+JZ5hJOyem/StmuDjSw7pLGlzf3X+Dq1lfNuFfdqC8iglRHwyRMA7H2qatRGYgSenL0n1pM7OwEWj7q9EIWCT5JRP8QPemhGNISy28s5Uu92nfQKcIA9gT8qyMM+LZNr0XAhdptilxtF018SUb/wBoyTlWkj7SFKAI6KP2THT+yfin6dhzalGXWv2TnUlAEKP4k5TPWa5rxES3cXNkR/WA3VrP9plV3zPo4A6I6nzrz+j3i2S8fYE5HWwofibOnzSpX92ncb8pz8q5s77RRRVzI5v2l48hi4bcWMwtWyttufjuXyW2h+6lDivLMDVnhUwG3TmfShC3lcgpYJy+UQYHIZa53xM+m64kKFn9hanvXOn7JlClfmlKfc9anYJxIpWF3d6v+surkpT5BQbQAPIIKvlWWU3wq0PTl2lL7LB+N4OEdR3QSR85PypR4R4mCcau2FHwvuLyfjamPmkEewrXxLjmTiG2EwhottnoO9nN+Tg+VcwxXEVov3HUGFtvLUk/eDhNYIehi8vPqjbi1p3d3c/dedA/vmoPeAGrnii6S68t1GgeIcjoVpBUPZUiqVDJJq3DOtCLjFJHpWSJ5cqm4Vgbz4WWm84QmVHQQNep30OnlUZ1OoFW+G8SO27brLcBLoAJjxDQjw66SCRVX1wXkpehRIZSCM8hB5pEkecGJ9JqbiHCz6EZ0p71oiQ42CRHIkRI9x1rAt8qYOCeJDaOhKySyo/3FHSfwnYj39bWYZoNK0KmAYh3T7ajsFDNO2U6GfYmuh8c8AgpNxbjxJErbAkKAOq0kc+ccwQab7rhqzuhDtuiTEuJ8KwTGoUmJB33O/lV5Y2UEZSpSAExMKVtzPWBvzgz51cubRz3kaKzs+w4t4YwI1WCsjNuFqkbcoga1jxFgi7q2eZRlzqy6zKQAtJ1UQOSY9opobtAhACU6JAASBGg0gdNhzitDDHdoKlASeuoGkgaan0nes75F1LmxSu2W8Mwx0JSFBLZ8RiVOKhIKhvJKtBA0G9cOwzCHrpYaYQVHTMeQHVR2A9a7hxtgbl4lq3TKWlLLjq4+zolA+0SdvQVaYZgrds0GrdACIMaQVSJzKPMyN/SrxlXJqm/fs5dc8JNYeyC6sOPrByoT8I+8TuoDSI0NUhVvXTLrgrvne8uXVKUfqIhKUCNEAnUxPQfnVfxA1Z2ACRbtuPETClFSQOqtdJ6DpuKq2dXBnUUoR5f5HPyrapOI4Q8xlLrakBWqcw39P5UYhianVBRCUx8KUJCUpEkwAPMnerribtDVd2yGVMpSoEFTgO5AOyY8M+po5tDM5zTXHHr8hLxBIUNtar8Nf7pyDsamvuzVXfjY8xTMVapnN1Utsllj2jpN5iBRhzVsjd5anXPwBWRA9ygq9hVji913mCstg6lax5/sioj/Mmk7CLjvG0kmSBHy5VcG6Hdttg7Z1EdCoj56JFJybTOi8MckYy93f3TM+NsWL9lh1+kw82pTaz/APsbhUn1KSr9+qTgviIWmKtvJENLWAQPqodUNP3Zj2Nerd/3G9tz/wAN1l9HlJLS/nnR8qUKfxco81qI7G17H23RVdw5f9/aW7pMlxltZPmpAJ/M0VcTPnTEb4/TcWWnVbrlw2k/dC1qP+Rse9a8Qu8mG2DAJAPfPKHn3qm0/khXzqofuMt7eEGQFXBA8y7HzipeNvZ/o45C3aEdM2Zw/wCescvxfY6Wkiml+JO4xxIrvrh3mFyP3AAP8tVlxhDzjJviiGXXliZHxKJVEbxymomKXBUFKO6jr+tWLXELv0ZFlI7kLDm3izRtM7Tr61kurOns5SXp+/0NNwnUeQobEkAV7eJM1f4Tw0ldi5dlzxIXlCI0jw7nqc2npVbpD8pKMuReSPGT0oaTJqZYWyVuZVLDaVKgrIJCR1gamnnC+zVlaQoXYcRPxNgfnqYobKTnHH8Qr2fEikEB1pp9A0hxAzR5LAke8jyp34YxOyfgIZaQ6P8AhltAOnNJA8Ub6a6bCvF9lzGp79zygAknpEVgjsvYBnvndxCklPvAKQf0qollyYp9Nob0OJAGZMxKZE7DT4dumkCAay75KR4JVtpPSQFdZiJ8q0WeFKaSELdU7A8KiE5zE6EgwU6zJ/hXlzaAnTUdcsakT+unIbaVAjSZeWbgIAhYgbzmGsxrsRvtppWD6806gFG4VoJB028x5Ui4ribnfoZTmBJUE5TI1mD7kxFTuH3nCFJeJTHIiCY0nnGpjzrFZouW0y8PkZF3ySAIOsaEjLGbTU7meXlUZpgxA5xp7Hb+MdBprWxaD4cpidSCRyI1zamORFeOvqMagDbUAJ0nXWMo21rYul7G25wZCkZcykSSM6TCtR56D89/OaTcT7MGCTlecCtZzQo++xPzphfxdhE5320xy7wFUjmAn9IqhxPtEt2hlQFuxPLKPmddd9qi0MYYZl8FivinZq+gfs1od9DB/PT86SMVw55kkOtLbMx4kkD57GnLEu154yGmGkfeUSo/IZR+VLGMcd3lwkocfVkIgoSAlJB5HKBI8jWsU7GHky1UihKqj3SJSa2BWta3XIBplGGRpxdjbgvDjrVi3dKKe7dJAA3EFQE8tSk1k28M38aocBxN0tFkuKLSTmS2ScoJ3IHL/rVtanWlMkfM7OloZbtPEh4o7lceH9ozHuFoWP8AJVdjGJpeTbhKMpaZDajp4ilSjm08iN/OrziVlP0RK48XfETHLugYnfc7UpJprDykzia3/skj6q7J7krwezJ5NlPshakD8kiitfZD/wDZrT8K/wD+zleVq+zlI4biuFJGIYqkqylv6QpCdPFL401+6qYHSqS2uM4BPIBP90BP8Kau1vCyzjLi4hDqkkHzU0kK/wA1QcbYS1fqzp8Cvo7pSBEpcabUQI2+sKyyd2dLRyql9SjvzoB61vCIdHt+gqw41Fv9KUbX+oJ8GhG6QSADrAMio14iFJV1Sn8hWN8I7MOW39CVfjnW3DJykSYPKdJ9K9vGpSk+VScIZ0NYN+U6SjcyOGNVVPwq7cZIU2opV1B3HQjYjyNert9alN2nhqkpmvhp8MaLHtBBEPtqB5qbOh8ylR09j7UxYdj9u+qG3jP2VpIMGecR00nakiwwm3kF98D7iQT/AHlAQn2mnC0x+xaSENOtoG0QrXlJ8Mk1MZM4+pwwi/JF/oXTllv4wOsDQbfw1/hrWn6MAJK1CBGu/WAAdvy3qQlZImZEemnLSOcjfWvHGiSJJ00O40OnrtVzmq/UqLjCw4vMmUkAEZdDMgAzyIIkRrNTMLwruUJTuJVJ0zEyFaGNTp+XnU5LCQlUDbTSdY/6xprtWaQCjkeexE8ojaNdvLyqixxTsq2aWwgLMKg6zPh1McyNAfMdOpqs4kwNu7QEqJBTOVQgkSOcbid6sLkpWrJKSpSSqIGoTAMgEyIIPlmpIxvELuwdASsOW6pyIdBVEboDmitOUk6GrP5m2GEpSWx8i1iGBOW6yhSfwqHwqHUVSYqwpAgzJrpuE8c276gl9rIQUkjRaDHnAKflXvaJZN3aEG2Qk5QcxQBPLdKdYHXzqiST7OxHLN1jnFq/X0OIO6VCdeimC7wBQnUVTXie7OWPencdPoQ1OOcFb4IQuNa9WateEnGU3zCrgpDQVKioSnQEjMOmaK18XYm29ePOMgJbUrwgCAQABmjlJBPvWv8A6qjlb6i9z9Tbh7MKWEpJ0mAJ2BUo+wBJ8hVth6swJrDs1cSb63DmzqnEHzzMrRHvmit1nZm3K2l7oWpJPUhRH8KXyo7Gkz29qXFX9/5JnGFvlw22PNb7yvYIQj9UGkNArqXa1adza2LPNCVz65UFX+JRpEYsgy82lYzEpQooj6zicyExznMj51th4icjUS3ybPp7s7su6wuzRt+wbUfVaQs/mqirywtQ20hsbISlI/dAH8KK0Oect7b+GS8nvUDxpaKh1JYVJHu264r/AJVJ3aJZS3h14Bo/aoQo/eQkKHzSo/3a7rxJaFbQUE5i2oLy9UwUrT7tqWI6xSBxPwgV4Mu3QCpVopS2p5oQorSB/wApZT+7WWR8jOCW12cnGBqdtnXwoJRb5Jn6ynFBISnzjMfRNZNtd4wkjdP6bU7P4YGuH2VRq+8lxWnIhYSPSAk+9K2HMQcqUykySBy019o1paTpUeh0kvEbfp0MFrhDS8J74f1yHMqteR209x+dVuDNakVotiW1qRPhPLl5GrfC2IXS0pcM6mKDj27Mrixph4Vw9lSgHjCMp1Omsjoek1gq2BFZEhCNIJHKsd3uWyeeLinV+xR4lYkuZUAqJJAAGp100+Vb20WmGq766Xnf3QwgBSk+Znwg+p086VMc4qfStYbXkkEHLoY6Ztx7RS9dXqnYKjOmlNY8bq2JanLuuCf+RwxjtjedkMAMJOk/Ev5/CD6D3p+7O2Fpse/fcUpb0uKW4rZBBCdVbJygq3gZq45wfwmbu7QyT+zkqc/Anf56J/epr7UuLg5Nkxo0jKFlJ0JTI7sdUp09x5Vu4q+DitTapo6jg3EjN40pVucyUOlsr2BUlKTKZ5HNvzj0rJ3FkIeaZWqFPd5k6koynKPYz+6edc97DrqEXTM823BPnmSo/kio/bXfKaesy2SlbedwEcjmQAdPwmo226MrqPIy9qbrjLDNywSlbL2ihHwrSQQoDcSAImNagP4m3jVg4hIyXCAlZRPwqTzSfrIIzDrrr52F1jKcUwV1xHxd2SpG5S43C8oHTSR5EUhYKzd2zAu0sL7gnRwQBvEnmROkkRVXaG9PCM+3Rd4ZgDdsiBqrmo8z/KtymykSDB3mdahDFSoBSyAV65RsOcVJcvQRSMk91s9NBJRpFPijhJJmSTqTSRihkk+dP1jdMfSmzckBnN452iDvHKYnypa7Qb22dunFWaQlmEgQMoJA8SgnkCf0nnT+C7OR/qM1Wz5WKLxrOzCC4gOSG8yc5G4TOpHnE1pVWy3TrJ2Tr/KuhR5b4pDlwxhqrbHLe3V8TL2UnkYk5h5EQfQ073PDveY422YKStL7g8gnOR/eEe9W+E8KC4cw/EEgd6GWe90+IdwEhXmoHTzEdNWxOEpFwbjTN3XdbdV5p1nlI96SnK2PY5uCfz/a/sc/7RrT6XiNoysw2lC3XlRAS3mKlk9PCiPUil/g3BFXmKW1w7oHrhbqUxu2yC5MckBQbQPfpXSbjhxK1XLrxCUugNqgmRbt6lM/VzqkmPqxzrDs3wtx29uL5xotNBCWLRBEQ0DmJCeUwjkNzWmJi2Z+WjortyEmCFeyFH80g0VtorcVPCKhNMASkjy8iP8A4NTqj3aT8Q5b+lZ5I2i8X6Clx/w8t3Du4t0SpKmciNtEqyROwAB38jSrj/DowzC1JgLuH1IbW4PqggqUlBOuWEwes69K6whUiaVuLuFxfBoKdLaUKUohKQVKlMDU7RryNLvodwZWmk3xfJw1KiD4txvVzY4hFNXEHZgkDvEXSG20phSnv/UkRvsIneufXKktryodS6B9dAUE+2cA/lWE4Wj0uDVQn8LHyyxoZY086rr/ABNKZM6HT3pRVjmXbU1VXuLKc0msVgbfIxLNjhbXZjibveOGsrKxkxzpsTwW0cITfJcV3oMLSYy/1mSBpIOqT51SYW74hTvS4EMW3LNt+4wYS2u3t19xIef8K3ADLbaeST9pRMyNgkczosXOCLBjLO/8/wBK75wJaMOW+qUqV5gHT9aX+0LA2USWwCYkgEafyqPNW5lY5MUs0sNO/f3EfsoeDeIBJ071taI6kQ4P8hpm7QuB37+5SGEhQaZTm1A1UtZgT5RSLgd2lm+t3FHIEPIKlE6BOYBU/uzTXY9rq27h9xLQKHFHKFE6JGif8PKiUqdmE8Et72r04vq/4KHhJh/DLtdq+MjVyFNLST8KlJKUL8hKonoT0rxfaI+nD/8AZ+REJ8Bc1zZQqcoA030zdPnWjjXixV+73q0pTACYTPLrO9Kriqn4uyfAjCrXs69mShiCjEnY1LZxk7E1RuLMGN6jWrRCpJqfCTRf+rnGSSVlpi+ISIFVIX4aYcITZGfpjdwvUZSy4hMDnIWkyfcV0Phrh7AX4DQUpf8AZ3DikqPplUlKv3Sa0jUUIanJklNt9HEViui8BWDOJsrsLg5Hmklxh9I8eURmaV9tI8JAOoGaIgV057s4w4jL9DbB8lLSf88/6FY4V2fWlncJeYC0KTPhz50kKSQfi1jXr0q0sqaEY4ueRiwKxUwwyyogltCG5HPKgCdeRj86sloAB3gciP48605vaIPl/qTUJnG0PrUltWYNmFK+rmHKRvSxZmV9BERPMAgmSDp/DSrvAbBTLCUuKC3NStQEAqJkwOQGgHkBSxwjiKb15a2vFbskJLvJx0a5UdUoBBKuZKQJE070zjjSsWyST4QUUUVqZBRRRQApY3xN9BukJd1YcSTIGqCk/ETOo1iPIbzVuw6h1CXEElK0gg7SDtvBrbjWANXSQHEgkapXAzJMzpPLqNjWi2bLQCPsgAeg0FKShKMn7DEJJr5lNjXCTN1IdU6ehz6J/AI8Pt+dJ2IdiSFAqReFtI1UVtiB6qC0/pV7x9gF+4ku2N06kj4rcLygx9g8j90mDyjauK3PFN2hSkXDji4JCm3lKJB5jxapNVS9kdDFOUlW+l9zXxXY2lue7t7xV04DCilrK0BHJZWSszGwjfXrTsVMeWy4cw8Cuh29j/OtQtjI5k9NfyFbKqGI45J3us3/AE1YT3YWruyZKZOUnrl2nzrNm9KTpUGTrNeJVFRtN1kadobsM4wcbBhXvNNnGHaFZvWQat0OB05cyiMsAakKVMrk+3PlXNFYU+LcXHdq7grKA5pGYcutQQ9S6x1Ky88qyNN+hKfulKNa0Pma0ZhO/vXtvdFC0rTukhQ9QZH6Uw4WZvI7uyVcsLQcriVIV9lQKTr5HWoiqZ+OuP1YmppSmUNltJEpJJJMTqeWmg5SaVwCamC4KbnJc9mJFATNNHZ/c2TV1nv0lbYScoy5k55EZkj4hE+UxUHirEmX7t123bDTSleBAAEAACYGgJiYHWpvmiiu6aKsCKeOFuB7O9HgvHM4AK2i0lKhpqUyshaQemu0gUi5qb+E+DLx3K622psH4XVygDzTpnV6gR51SQSp8XR13h/APowSkXLziIEIWUqRp0JTKZjkrlV0q3TJEmd46TqeWutL2EOG2gXWIhxR0yLS2k7wABq4qfXemZboyyBHPWQfcHWsxGb5IWJNfsikSQSAQncgHbcbiREiqDhbAVoSsbOumBv4UhIyz1A366RV7e30J0BUdwkfEo6gJA6k1v4M4aXbpddfUFXFwrO4AZQgAAJaR1CUgCeZqY4VKW9+gvPJSotsBwRuzt27dkQhtMDqTuVHqokkk9TU+iinBUKKKKACiiigArW+wFDoeR6VsooAX3lKSShUoV9VQ2VHNM6SPsnbzFc44+ZtndL9stk+FvEGUlSQQJyXDfxJP3deqSBXZHmUqEKAIpD424QWWlqZT3iSmFIgKUU7wUkhLqRvlJBG6FJO+ThTGI5Pc4rxlwILVlu5trhFzbLhJcQQcrkTlMcjrEweRFUmA4+u1fbeaIC2zIkSDpBBHMEEg1hi9splakpKkoVoQFHKSDMEGDpposSPPc05rRR45LrNtHLjTi1N+8HhbpZVkAXlVOZQJ8WwjSB7b0vpcmq5DxFbRcjmPcVVQpcDMNVHrotf9oud33XeK7rNm7vMcmaIzZdpjSajxUZFwOtbQuo20Mxyxl0bYFEVhmrdZoSpxCVryIKgFLicqSdVQNTA1jyqC+5GKTWQVVxxhh9lbuITZ3f0lJTKlFMZVTtOxka+VLirwDzoirRXx4JW2SlKrU4+BvUNy8J20rQTV1DnkVy61dQJrGKuNuJcbUULQQUqG4I2I86vsNbxPEnA2ly4dKhJUtxeQJkjMpSjATII9iBNKgpx4cfvb4C1ZWGbVCQXco7toJG63lJguKMfWJJ2EDa0lSEd7k7Z0fgfh+0s3cjJF3ejV14D9myDpAVsD5CVn7omGG44hNxcG3YHed3/AFpTzXyZTOmbTMtWyUggnXRawbDXn2hZYQktWoJ77EFiM5Oii3Oq1cpG2gBG9dU4W4TYsGEtMp2HiWfiUeZJ8zrWCx3yy0svoj3AMELQK3SFvLJUoj4UT9RE8gNJ3Op0mKuKKK2SowbsKKKKkgKKKKACiiigAooooAKKKKAFjivs6s8QEvNQ5GjyPCsep2V6KBrj/EX9H+7aJVbLRcI5JnI58leE+yvavoeipToD41xHha5YJDts82U75m1CPOYiPOqpSK+3VoBEEAjodqTsY7IMMuCoqt8i1EkrbUpJk+U5fyqbJvg+Z8K4Tublpx1houJa+PKU5hpM5JzERzAqqUgiJG4ken+hXfr/APo6NSTb3jjfktAV7Sgo/Sl68/o5XQnJc26h97On9EqoX1C0chmvJroF92MXbXxOW59Fr/8Abqif4HeQYKm/ZSv/AEVaiti5NFNGH8APuqypW0D5qVH5INPuC/0d31FKn7hgIkEpSFqkdJ8BHsaiqBNM41FZBBr6W/7BrBSkleaE6ZG/Ak/inMsn96mzBOBLG0juLVtChssjMv8AvrlX51CaJfyPnvhPsbu7xAcKe7Qds4KSR1kjQeYCj5V2fh7snYZaQh8h1KdQykZWM32lpkqeV5uEjokbU90VWwMW2wkBKQAAIAAgADkANqyoooAKKKKACiiigAoooo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8788" name="AutoShape 7" descr="data:image/jpeg;base64,/9j/4AAQSkZJRgABAQAAAQABAAD/2wCEAAkGBhQSERUUExMWFRQWGRgaGBUYFxwcGBwaGBcZGB0aGRoYHScfGBwkHBcYIC8gIycpLCwsFx8xNTAqNSYsLCkBCQoKDgwOGg8PGiwkHyQvLCwqLCwsLCwsKiwsLCwsLC80LCwsLCwsLCwsKSwpLCwsLCwsLCwsLCwsLCwsKSksLP/AABEIAO4A1AMBIgACEQEDEQH/xAAcAAACAgMBAQAAAAAAAAAAAAAABgQFAgMHAQj/xABLEAABAwIEAwYCBwQHBQcFAAABAgMRAAQFEiExBkFRBxMiYXGBMpEUQlJicqGxI4LB0QgzU5KisvAVJEOD4Rc0c8LS0/EWNVRjs//EABoBAAIDAQEAAAAAAAAAAAAAAAAEAQIDBQb/xAAxEQACAgEEAAQEBQMFAAAAAAAAAQIRAwQSITETIkFRMmFxkYGhwfDxFLHhBSMkM0L/2gAMAwEAAhEDEQA/AO40UUUAFFFFABRRRQAUUUUAFFFFABVcxYIdAccTnKhmAUPgBEgJGySBuRqTzrdimKN27SnXlZUJiTBO5AAAAJJJI0FJ9v2ittqUhDTzzMAtOJTlMH/hkOFJOXkoaEEDcSaylGPbAbMPlC1tFRUEhKklRlQSsqGUqOqoKDqdYI3ian0g2Hagz3rpfYeZkpCDlzygJkZshMHMXNNdI84c8KxRu5aS8yrM2uYMEbEgyDqCCCPapUk+iCXRRRUkhRRRQAUUUUAFFFFABRRRQAUUUUAFFFFABRRRQAUUUUAFFFFABRRRQAUUUUAJPa2r/ckJ+08gfJKz+oFcwwa/CrfUAnO7C+cB5cflAp87bsbQxbsJOrhdKkI65UkSegClJ+dcgwTGkNMpbWFSmTI1nMSrroZJpPURb/L9TfFhnNboouWLsi+yJiHmEzp9Zt1R+cT7GusdkDs4eRM5H3x/jzf+auGPYmoupeSAFN6oB10IIUD6hU6be1dU7BuIm3Grm3PheDpdKSZlCwlMp9CmD+JPWrYItP8AA01GnniSbOrUUUU0KBRRRQAUUUUAFFFFABRRRQAUUUUAFFFFABRRRQAUUUUAFFFFABRRRQAVrffShKlrISlIJUo6AACSSeQArG7vUNIK3FpQgbqUoJSPUnSuIdrHbC0+2qzs1FTa9HnhoFJ5ttzqQdiraNBIM0EpWJnHnFZxG9W9qGx4Wknk2JyyORVJWfxgcqrGWZ1qKH05iQTCiTBGuv8AKp7OJJSPhJ/KsJtno9IscFTZMZtipIIH/wAVDwzGXMPvG7pndB1TsFJOikHyIkeUA8qmscRlIypakRoT+gqhxPFM+hSE67fzqmLdu6NddLDLFTZ9a8O8Qs3tuh9hWZCxtzSeaFDkobEVZV8ecO8Vv2Ky5bPONk6KCYyqjbMlQIVHmKeLTt+vxoUtOdSWzP8AgIpujy7R9F0VxLCv6Ru30i1B82lx/hWP/NTrgvbLhtxA7/uVH6rycv8AiEo/xUUytjxRWti4StIUhSVJOykkEH0I0NbKgkKKKKACiiigAooooAKKKKACiiigAooooAKKwdeSlJUohKUgkqJgADcknYVyLjDtpW44bXCUF1w6F/LIH/hpOh/Grw+R3oA6RxHxba2Dee5eS2D8Kd1q/Ckaq/TrFcZ4o/pCvLUU2bYZb/tFgKd9QJyJ9PF60icUMZFqN2+u4vFA5gFyGyds6zJUR9hOg6iIKylFWVBtbLziTild0sKK3nCPrvOFSj6JHhbHkPnVKXCazS3U1WEupbDqmlhs7LynKfQ1FpDEcTZBzGtjdwoEamK3N2xOwJ9qlNYWraAPWqSkvUcxafJdxsju3iiAApQE/wCoqKpE61cJwxSoB9tKnYVwsXl5C6lvSZVsY5DzrNTjEYy6fJLmQslqpeGYi7bL7xleRUEHYgg8iCIqwusBU2tSZSqCRmB0MHcVGcw5Q+qavvTMf6SS5orLhalqUpUFSiSdANTqdBtWVspObxhRTBHhIBHQ6gg+n5jepKrep2E4M27nDj6WSBKcyZCj0mdP+tX3pIXlpWTMIuL20SX7C4WWxqvuiZT/AOMyZgeZCk+ddQ4F7ee8hu/ShKtAHUaZvMoOk/hPomuLYdiLts4HGVlC08x05gjmD0OlOVvhFtiyCWgm2vRJU2NGnPvJH1fONuh3A5V2LvDR9JYdibT6A4y4lxB+skyJG4PQjodRUqvlfhly8w66LaVqt31RkzH9kuNAlY+FaVbBXIxqNSO2cEdq7V459GuE/RrxJKS2r4VqG+Qnn9w69M29H0MWmux8ooooAKKKKACiiigAooooAKi4nibdu0t55YQ2gSpR2A/ieQA1JMVsu7tLSCtZCUjcn5AepJAA6muMY9iL+LvKWnS2aUUWyD8JdGin3B9YIEwNpgDczDaXZKTZT8XcV3WOXP0ViWbVBlYOhgHRT0bq6NjY+YJEHH8UZwts2liJuFD9q9utMjqPrnoNEjzpsFgm0Z7i0Euq3WdVTzdWSd+k6TXPbq9ZtXDkIed1zLPilR3MnfnqdzyrGWXc6SHMOm3K5Ohet8CdXqoROpKt+vrU1OAIHxLrW/jDrpOsT8/cmtOcjmVHqf4VLc32zpY8WGPSv6k8YY0N9ferB/ElLQltaypCPhSToI0Hrp1qmtQTvqalBmspfNj+OMWrUUSkuDlWSdTpvWtq2qdbNxVGxyMGzxNuroaz+iK6VLDsCawavFHmKy3M18NGtFmedbE2gO4q5tW5AmJNSnrfKIKQR/rnWTylvDQpXOGpPIGqu4wj7Jg9D/OnvGO7Vl7trJprPP8A1/GqF4J2OhraGRizwqatqhdZvlN+BbaHETORxM77woQtHqkirvCMItX1pVbPrtLhJlLbhzJKuXduCD7ET61iLgIMKQ24DycTO3QghQ9iKl2t5hxID9mW/vtuOKR7pKsw9ia3U7ORqdPt5SHn/ZKrxruL5kd6n4XkfCr7yVAS2vqkxNVuN9n/AH6WnCR9IaUkKWNC6hKhqqDo4E6z1B8qYcCvWi2ksL7xsaSFlZGmxznMNORirVT41J2/61VSaZypRNeC8bli7TZ3h8Lv/dbgn4tY7p0/bBgBX1gROupfa5pdsW14nI4lDkQoIVMiRooc413FMvDONOZyw6k5UhPdOlU5hlEpXJnMDOp+IeY1Yx5FJC0oUM1FFFalAooooAKKKXOOblf0YstKCVveEr+y2fjUI+tllI81TyoAVcdxhd3fgD/ujCUrbjZx1ZUkLPUJAOXlrPMRttLVKEpbQmEjYD1mKqMWv+7HdtlIUlEgEjYDRKOWaBMHkOdW9k2Q2lK9ykZo5EjUDz5UnLJuYxGNFBi+Fqus6A53FuD43EgZ3SNwlR0Q2NidZM8gaUMRVhdsMjDH0pwbrW4vuwf3SnP6AR511Jy0SoZVJTl+yRI08jSxxBY4W3mD7Skq6strSR7gBBqExjHV82crvH+8UVZEImPChISnTTQCsEtVbYwbOf8AdvpH/NyRHll1quSa0OtjSaM7dGtTW2qZLXgRQsTeFwAZc4TGkdM07/x0pdSZrJysewSjJcehvbTU4WpCc4SSj7UaT61AbV51bf8A1Qs2wt8qco0zR4omY6b86zlYzKUlW1fwQ7hYy1KFh3fd6g50hY6gSRB+VVKiVqSkTKlAD1JimvidlLbzaRoEtBMeilCqtcFXl/3VA1IVUkOVVt3de/TNd6WcWOWWF1c5gJ5VSX6JqUp+ag3bs6CtIKmVlVFfauoCx3rZcR9kLKP8QBpzw7i+wQINn3fLMkJc+ZVBpRU0Kt8D4JeufERkaOyyN/wp+t66Dzpm7OTqccKub/MeMN4ntnYDbyfwlJSfTUAVbFkjciqzAeDmbTVtJWvm4vUj8IGif186tikkzy+X+jRRwp7b8oivtG0vUAFQClpgAQnJnI1MeL4vn7UxcY4w7a2i3WWu8UNz9ga/tCBqY02567VZrYSsiUgkbT89PfWtymiUkTE6CRPzB3HlRjWxmUlfBYdmfGP+0bJDitHkeB0dVD648lRPrmHKmyuGcPY8MOvwEpDTJdCLlmZ7ouaJdQTuwpRQr7sEfWE9zroXfIm1XAUUUUEHhNc/TiCrla3FjKCtQbG/7MGEEj6pI8UedX3HvEf0O0zBBcW6tDLaEmCpThiB55Qo+1VQZI1Ig7noP+lZZHwaY1yUr/Dgdf7xSjCSDlA+IAaDz11/KrdRShKnF+FCBmURJgASTA3O9SQge4Gk+Zj0rNlpDoWgHNqW1p6EpGnyWD70slRuUbXHWG//AJBTO5KSBPuKm2vFWHrBCbxlQ2hRyjURHij+VfPd2g5ygciU/IxUgpgZRy/Wp6OhHRxl03R2HHuGMLuwooeYac/tG3URP3kSEkeehrm2N8IP2oK/A60D/WtKCk67ZgDKJ8x71UpR7VqdV5+RqydjcMMsS+KySi/WUd2VqyAyEZjlnrlmJr1t6oQVWCnoM0bRiOTaWpUQASNDsfTpWoPamrHBbc3LTjIP7RI71odSIC0D1TB9UVRd5rrVVEu8479n+Gh247w7Mpn0KvCD7ST7Va8f28BpYAHxIOuukEE/nUnspsyLV92JzrCY2lKEEnXmJUBHWt3aGj/cyrSQ4kmJgTI285GvlVGhDx/+SpfgIAdNZJdAEmpPDOCLvHcoHgTq4raB0BPM7CqniLE21PrDAhnN4dI0AjUSdTHX9ahQt0dR6qKdExjFIC5CSCmPENvNPQ6VCF1mPhqoU8XCEp2q8srcNjqqrOCiVx5XlfHXuXnD7LCV57orKUiQhKZzHodRA/WmS/7UITLVtKU6DM4E+kJSnQadaSXLnzqDcIzCKqmyc+nx5HcufxGP/tiuXFFKUtN9IQVH5rJq/wCzJ68uk3D9y4tzxBtsKPhEeJZSkQkbpExyNcndsit1OT45AiYHueQ6nkKaL/itTjKLW1cUm3bBDhGheJ+JZ5hJOyem/StmuDjSw7pLGlzf3X+Dq1lfNuFfdqC8iglRHwyRMA7H2qatRGYgSenL0n1pM7OwEWj7q9EIWCT5JRP8QPemhGNISy28s5Uu92nfQKcIA9gT8qyMM+LZNr0XAhdptilxtF018SUb/wBoyTlWkj7SFKAI6KP2THT+yfin6dhzalGXWv2TnUlAEKP4k5TPWa5rxES3cXNkR/WA3VrP9plV3zPo4A6I6nzrz+j3i2S8fYE5HWwofibOnzSpX92ncb8pz8q5s77RRRVzI5v2l48hi4bcWMwtWyttufjuXyW2h+6lDivLMDVnhUwG3TmfShC3lcgpYJy+UQYHIZa53xM+m64kKFn9hanvXOn7JlClfmlKfc9anYJxIpWF3d6v+surkpT5BQbQAPIIKvlWWU3wq0PTl2lL7LB+N4OEdR3QSR85PypR4R4mCcau2FHwvuLyfjamPmkEewrXxLjmTiG2EwhottnoO9nN+Tg+VcwxXEVov3HUGFtvLUk/eDhNYIehi8vPqjbi1p3d3c/dedA/vmoPeAGrnii6S68t1GgeIcjoVpBUPZUiqVDJJq3DOtCLjFJHpWSJ5cqm4Vgbz4WWm84QmVHQQNep30OnlUZ1OoFW+G8SO27brLcBLoAJjxDQjw66SCRVX1wXkpehRIZSCM8hB5pEkecGJ9JqbiHCz6EZ0p71oiQ42CRHIkRI9x1rAt8qYOCeJDaOhKySyo/3FHSfwnYj39bWYZoNK0KmAYh3T7ajsFDNO2U6GfYmuh8c8AgpNxbjxJErbAkKAOq0kc+ccwQab7rhqzuhDtuiTEuJ8KwTGoUmJB33O/lV5Y2UEZSpSAExMKVtzPWBvzgz51cubRz3kaKzs+w4t4YwI1WCsjNuFqkbcoga1jxFgi7q2eZRlzqy6zKQAtJ1UQOSY9opobtAhACU6JAASBGg0gdNhzitDDHdoKlASeuoGkgaan0nes75F1LmxSu2W8Mwx0JSFBLZ8RiVOKhIKhvJKtBA0G9cOwzCHrpYaYQVHTMeQHVR2A9a7hxtgbl4lq3TKWlLLjq4+zolA+0SdvQVaYZgrds0GrdACIMaQVSJzKPMyN/SrxlXJqm/fs5dc8JNYeyC6sOPrByoT8I+8TuoDSI0NUhVvXTLrgrvne8uXVKUfqIhKUCNEAnUxPQfnVfxA1Z2ACRbtuPETClFSQOqtdJ6DpuKq2dXBnUUoR5f5HPyrapOI4Q8xlLrakBWqcw39P5UYhianVBRCUx8KUJCUpEkwAPMnerribtDVd2yGVMpSoEFTgO5AOyY8M+po5tDM5zTXHHr8hLxBIUNtar8Nf7pyDsamvuzVXfjY8xTMVapnN1Utsllj2jpN5iBRhzVsjd5anXPwBWRA9ygq9hVji913mCstg6lax5/sioj/Mmk7CLjvG0kmSBHy5VcG6Hdttg7Z1EdCoj56JFJybTOi8MckYy93f3TM+NsWL9lh1+kw82pTaz/APsbhUn1KSr9+qTgviIWmKtvJENLWAQPqodUNP3Zj2Nerd/3G9tz/wAN1l9HlJLS/nnR8qUKfxco81qI7G17H23RVdw5f9/aW7pMlxltZPmpAJ/M0VcTPnTEb4/TcWWnVbrlw2k/dC1qP+Rse9a8Qu8mG2DAJAPfPKHn3qm0/khXzqofuMt7eEGQFXBA8y7HzipeNvZ/o45C3aEdM2Zw/wCescvxfY6Wkiml+JO4xxIrvrh3mFyP3AAP8tVlxhDzjJviiGXXliZHxKJVEbxymomKXBUFKO6jr+tWLXELv0ZFlI7kLDm3izRtM7Tr61kurOns5SXp+/0NNwnUeQobEkAV7eJM1f4Tw0ldi5dlzxIXlCI0jw7nqc2npVbpD8pKMuReSPGT0oaTJqZYWyVuZVLDaVKgrIJCR1gamnnC+zVlaQoXYcRPxNgfnqYobKTnHH8Qr2fEikEB1pp9A0hxAzR5LAke8jyp34YxOyfgIZaQ6P8AhltAOnNJA8Ub6a6bCvF9lzGp79zygAknpEVgjsvYBnvndxCklPvAKQf0qollyYp9Nob0OJAGZMxKZE7DT4dumkCAay75KR4JVtpPSQFdZiJ8q0WeFKaSELdU7A8KiE5zE6EgwU6zJ/hXlzaAnTUdcsakT+unIbaVAjSZeWbgIAhYgbzmGsxrsRvtppWD6806gFG4VoJB028x5Ui4ribnfoZTmBJUE5TI1mD7kxFTuH3nCFJeJTHIiCY0nnGpjzrFZouW0y8PkZF3ySAIOsaEjLGbTU7meXlUZpgxA5xp7Hb+MdBprWxaD4cpidSCRyI1zamORFeOvqMagDbUAJ0nXWMo21rYul7G25wZCkZcykSSM6TCtR56D89/OaTcT7MGCTlecCtZzQo++xPzphfxdhE5320xy7wFUjmAn9IqhxPtEt2hlQFuxPLKPmddd9qi0MYYZl8FivinZq+gfs1od9DB/PT86SMVw55kkOtLbMx4kkD57GnLEu154yGmGkfeUSo/IZR+VLGMcd3lwkocfVkIgoSAlJB5HKBI8jWsU7GHky1UihKqj3SJSa2BWta3XIBplGGRpxdjbgvDjrVi3dKKe7dJAA3EFQE8tSk1k28M38aocBxN0tFkuKLSTmS2ScoJ3IHL/rVtanWlMkfM7OloZbtPEh4o7lceH9ozHuFoWP8AJVdjGJpeTbhKMpaZDajp4ilSjm08iN/OrziVlP0RK48XfETHLugYnfc7UpJprDykzia3/skj6q7J7krwezJ5NlPshakD8kiitfZD/wDZrT8K/wD+zleVq+zlI4biuFJGIYqkqylv6QpCdPFL401+6qYHSqS2uM4BPIBP90BP8Kau1vCyzjLi4hDqkkHzU0kK/wA1QcbYS1fqzp8Cvo7pSBEpcabUQI2+sKyyd2dLRyql9SjvzoB61vCIdHt+gqw41Fv9KUbX+oJ8GhG6QSADrAMio14iFJV1Sn8hWN8I7MOW39CVfjnW3DJykSYPKdJ9K9vGpSk+VScIZ0NYN+U6SjcyOGNVVPwq7cZIU2opV1B3HQjYjyNert9alN2nhqkpmvhp8MaLHtBBEPtqB5qbOh8ylR09j7UxYdj9u+qG3jP2VpIMGecR00nakiwwm3kF98D7iQT/AHlAQn2mnC0x+xaSENOtoG0QrXlJ8Mk1MZM4+pwwi/JF/oXTllv4wOsDQbfw1/hrWn6MAJK1CBGu/WAAdvy3qQlZImZEemnLSOcjfWvHGiSJJ00O40OnrtVzmq/UqLjCw4vMmUkAEZdDMgAzyIIkRrNTMLwruUJTuJVJ0zEyFaGNTp+XnU5LCQlUDbTSdY/6xprtWaQCjkeexE8ojaNdvLyqixxTsq2aWwgLMKg6zPh1McyNAfMdOpqs4kwNu7QEqJBTOVQgkSOcbid6sLkpWrJKSpSSqIGoTAMgEyIIPlmpIxvELuwdASsOW6pyIdBVEboDmitOUk6GrP5m2GEpSWx8i1iGBOW6yhSfwqHwqHUVSYqwpAgzJrpuE8c276gl9rIQUkjRaDHnAKflXvaJZN3aEG2Qk5QcxQBPLdKdYHXzqiST7OxHLN1jnFq/X0OIO6VCdeimC7wBQnUVTXie7OWPencdPoQ1OOcFb4IQuNa9WateEnGU3zCrgpDQVKioSnQEjMOmaK18XYm29ePOMgJbUrwgCAQABmjlJBPvWv8A6qjlb6i9z9Tbh7MKWEpJ0mAJ2BUo+wBJ8hVth6swJrDs1cSb63DmzqnEHzzMrRHvmit1nZm3K2l7oWpJPUhRH8KXyo7Gkz29qXFX9/5JnGFvlw22PNb7yvYIQj9UGkNArqXa1adza2LPNCVz65UFX+JRpEYsgy82lYzEpQooj6zicyExznMj51th4icjUS3ybPp7s7su6wuzRt+wbUfVaQs/mqirywtQ20hsbISlI/dAH8KK0Oect7b+GS8nvUDxpaKh1JYVJHu264r/AJVJ3aJZS3h14Bo/aoQo/eQkKHzSo/3a7rxJaFbQUE5i2oLy9UwUrT7tqWI6xSBxPwgV4Mu3QCpVopS2p5oQorSB/wApZT+7WWR8jOCW12cnGBqdtnXwoJRb5Jn6ynFBISnzjMfRNZNtd4wkjdP6bU7P4YGuH2VRq+8lxWnIhYSPSAk+9K2HMQcqUykySBy019o1paTpUeh0kvEbfp0MFrhDS8J74f1yHMqteR209x+dVuDNakVotiW1qRPhPLl5GrfC2IXS0pcM6mKDj27Mrixph4Vw9lSgHjCMp1Omsjoek1gq2BFZEhCNIJHKsd3uWyeeLinV+xR4lYkuZUAqJJAAGp100+Vb20WmGq766Xnf3QwgBSk+Znwg+p086VMc4qfStYbXkkEHLoY6Ztx7RS9dXqnYKjOmlNY8bq2JanLuuCf+RwxjtjedkMAMJOk/Ev5/CD6D3p+7O2Fpse/fcUpb0uKW4rZBBCdVbJygq3gZq45wfwmbu7QyT+zkqc/Anf56J/epr7UuLg5Nkxo0jKFlJ0JTI7sdUp09x5Vu4q+DitTapo6jg3EjN40pVucyUOlsr2BUlKTKZ5HNvzj0rJ3FkIeaZWqFPd5k6koynKPYz+6edc97DrqEXTM823BPnmSo/kio/bXfKaesy2SlbedwEcjmQAdPwmo226MrqPIy9qbrjLDNywSlbL2ihHwrSQQoDcSAImNagP4m3jVg4hIyXCAlZRPwqTzSfrIIzDrrr52F1jKcUwV1xHxd2SpG5S43C8oHTSR5EUhYKzd2zAu0sL7gnRwQBvEnmROkkRVXaG9PCM+3Rd4ZgDdsiBqrmo8z/KtymykSDB3mdahDFSoBSyAV65RsOcVJcvQRSMk91s9NBJRpFPijhJJmSTqTSRihkk+dP1jdMfSmzckBnN452iDvHKYnypa7Qb22dunFWaQlmEgQMoJA8SgnkCf0nnT+C7OR/qM1Wz5WKLxrOzCC4gOSG8yc5G4TOpHnE1pVWy3TrJ2Tr/KuhR5b4pDlwxhqrbHLe3V8TL2UnkYk5h5EQfQ073PDveY422YKStL7g8gnOR/eEe9W+E8KC4cw/EEgd6GWe90+IdwEhXmoHTzEdNWxOEpFwbjTN3XdbdV5p1nlI96SnK2PY5uCfz/a/sc/7RrT6XiNoysw2lC3XlRAS3mKlk9PCiPUil/g3BFXmKW1w7oHrhbqUxu2yC5MckBQbQPfpXSbjhxK1XLrxCUugNqgmRbt6lM/VzqkmPqxzrDs3wtx29uL5xotNBCWLRBEQ0DmJCeUwjkNzWmJi2Z+WjortyEmCFeyFH80g0VtorcVPCKhNMASkjy8iP8A4NTqj3aT8Q5b+lZ5I2i8X6Clx/w8t3Du4t0SpKmciNtEqyROwAB38jSrj/DowzC1JgLuH1IbW4PqggqUlBOuWEwes69K6whUiaVuLuFxfBoKdLaUKUohKQVKlMDU7RryNLvodwZWmk3xfJw1KiD4txvVzY4hFNXEHZgkDvEXSG20phSnv/UkRvsIneufXKktryodS6B9dAUE+2cA/lWE4Wj0uDVQn8LHyyxoZY086rr/ABNKZM6HT3pRVjmXbU1VXuLKc0msVgbfIxLNjhbXZjibveOGsrKxkxzpsTwW0cITfJcV3oMLSYy/1mSBpIOqT51SYW74hTvS4EMW3LNt+4wYS2u3t19xIef8K3ADLbaeST9pRMyNgkczosXOCLBjLO/8/wBK75wJaMOW+qUqV5gHT9aX+0LA2USWwCYkgEafyqPNW5lY5MUs0sNO/f3EfsoeDeIBJ071taI6kQ4P8hpm7QuB37+5SGEhQaZTm1A1UtZgT5RSLgd2lm+t3FHIEPIKlE6BOYBU/uzTXY9rq27h9xLQKHFHKFE6JGif8PKiUqdmE8Et72r04vq/4KHhJh/DLtdq+MjVyFNLST8KlJKUL8hKonoT0rxfaI+nD/8AZ+REJ8Bc1zZQqcoA030zdPnWjjXixV+73q0pTACYTPLrO9Kriqn4uyfAjCrXs69mShiCjEnY1LZxk7E1RuLMGN6jWrRCpJqfCTRf+rnGSSVlpi+ISIFVIX4aYcITZGfpjdwvUZSy4hMDnIWkyfcV0Phrh7AX4DQUpf8AZ3DikqPplUlKv3Sa0jUUIanJklNt9HEViui8BWDOJsrsLg5Hmklxh9I8eURmaV9tI8JAOoGaIgV057s4w4jL9DbB8lLSf88/6FY4V2fWlncJeYC0KTPhz50kKSQfi1jXr0q0sqaEY4ueRiwKxUwwyyogltCG5HPKgCdeRj86sloAB3gciP48605vaIPl/qTUJnG0PrUltWYNmFK+rmHKRvSxZmV9BERPMAgmSDp/DSrvAbBTLCUuKC3NStQEAqJkwOQGgHkBSxwjiKb15a2vFbskJLvJx0a5UdUoBBKuZKQJE070zjjSsWyST4QUUUVqZBRRRQApY3xN9BukJd1YcSTIGqCk/ETOo1iPIbzVuw6h1CXEElK0gg7SDtvBrbjWANXSQHEgkapXAzJMzpPLqNjWi2bLQCPsgAeg0FKShKMn7DEJJr5lNjXCTN1IdU6ehz6J/AI8Pt+dJ2IdiSFAqReFtI1UVtiB6qC0/pV7x9gF+4ku2N06kj4rcLygx9g8j90mDyjauK3PFN2hSkXDji4JCm3lKJB5jxapNVS9kdDFOUlW+l9zXxXY2lue7t7xV04DCilrK0BHJZWSszGwjfXrTsVMeWy4cw8Cuh29j/OtQtjI5k9NfyFbKqGI45J3us3/AE1YT3YWruyZKZOUnrl2nzrNm9KTpUGTrNeJVFRtN1kadobsM4wcbBhXvNNnGHaFZvWQat0OB05cyiMsAakKVMrk+3PlXNFYU+LcXHdq7grKA5pGYcutQQ9S6x1Ky88qyNN+hKfulKNa0Pma0ZhO/vXtvdFC0rTukhQ9QZH6Uw4WZvI7uyVcsLQcriVIV9lQKTr5HWoiqZ+OuP1YmppSmUNltJEpJJJMTqeWmg5SaVwCamC4KbnJc9mJFATNNHZ/c2TV1nv0lbYScoy5k55EZkj4hE+UxUHirEmX7t123bDTSleBAAEAACYGgJiYHWpvmiiu6aKsCKeOFuB7O9HgvHM4AK2i0lKhpqUyshaQemu0gUi5qb+E+DLx3K622psH4XVygDzTpnV6gR51SQSp8XR13h/APowSkXLziIEIWUqRp0JTKZjkrlV0q3TJEmd46TqeWutL2EOG2gXWIhxR0yLS2k7wABq4qfXemZboyyBHPWQfcHWsxGb5IWJNfsikSQSAQncgHbcbiREiqDhbAVoSsbOumBv4UhIyz1A366RV7e30J0BUdwkfEo6gJA6k1v4M4aXbpddfUFXFwrO4AZQgAAJaR1CUgCeZqY4VKW9+gvPJSotsBwRuzt27dkQhtMDqTuVHqokkk9TU+iinBUKKKKACiiigArW+wFDoeR6VsooAX3lKSShUoV9VQ2VHNM6SPsnbzFc44+ZtndL9stk+FvEGUlSQQJyXDfxJP3deqSBXZHmUqEKAIpD424QWWlqZT3iSmFIgKUU7wUkhLqRvlJBG6FJO+ThTGI5Pc4rxlwILVlu5trhFzbLhJcQQcrkTlMcjrEweRFUmA4+u1fbeaIC2zIkSDpBBHMEEg1hi9splakpKkoVoQFHKSDMEGDpposSPPc05rRR45LrNtHLjTi1N+8HhbpZVkAXlVOZQJ8WwjSB7b0vpcmq5DxFbRcjmPcVVQpcDMNVHrotf9oud33XeK7rNm7vMcmaIzZdpjSajxUZFwOtbQuo20Mxyxl0bYFEVhmrdZoSpxCVryIKgFLicqSdVQNTA1jyqC+5GKTWQVVxxhh9lbuITZ3f0lJTKlFMZVTtOxka+VLirwDzoirRXx4JW2SlKrU4+BvUNy8J20rQTV1DnkVy61dQJrGKuNuJcbUULQQUqG4I2I86vsNbxPEnA2ly4dKhJUtxeQJkjMpSjATII9iBNKgpx4cfvb4C1ZWGbVCQXco7toJG63lJguKMfWJJ2EDa0lSEd7k7Z0fgfh+0s3cjJF3ejV14D9myDpAVsD5CVn7omGG44hNxcG3YHed3/AFpTzXyZTOmbTMtWyUggnXRawbDXn2hZYQktWoJ77EFiM5Oii3Oq1cpG2gBG9dU4W4TYsGEtMp2HiWfiUeZJ8zrWCx3yy0svoj3AMELQK3SFvLJUoj4UT9RE8gNJ3Op0mKuKKK2SowbsKKKKkgKKKKACiiigAooooAKKKKAFjivs6s8QEvNQ5GjyPCsep2V6KBrj/EX9H+7aJVbLRcI5JnI58leE+yvavoeipToD41xHha5YJDts82U75m1CPOYiPOqpSK+3VoBEEAjodqTsY7IMMuCoqt8i1EkrbUpJk+U5fyqbJvg+Z8K4Tublpx1houJa+PKU5hpM5JzERzAqqUgiJG4ken+hXfr/APo6NSTb3jjfktAV7Sgo/Sl68/o5XQnJc26h97On9EqoX1C0chmvJroF92MXbXxOW59Fr/8Abqif4HeQYKm/ZSv/AEVaiti5NFNGH8APuqypW0D5qVH5INPuC/0d31FKn7hgIkEpSFqkdJ8BHsaiqBNM41FZBBr6W/7BrBSkleaE6ZG/Ak/inMsn96mzBOBLG0juLVtChssjMv8AvrlX51CaJfyPnvhPsbu7xAcKe7Qds4KSR1kjQeYCj5V2fh7snYZaQh8h1KdQykZWM32lpkqeV5uEjokbU90VWwMW2wkBKQAAIAAgADkANqyoooAKKKKACiiigAooooA//9k=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8789" name="AutoShape 9" descr="data:image/jpeg;base64,/9j/4AAQSkZJRgABAQAAAQABAAD/2wCEAAkGBhQSERUUExMWFRQWGRgaGBUYFxwcGBwaGBcZGB0aGRoYHScfGBwkHBcYIC8gIycpLCwsFx8xNTAqNSYsLCkBCQoKDgwOGg8PGiwkHyQvLCwqLCwsLCwsKiwsLCwsLC80LCwsLCwsLCwsKSwpLCwsLCwsLCwsLCwsLCwsKSksLP/AABEIAO4A1AMBIgACEQEDEQH/xAAcAAACAgMBAQAAAAAAAAAAAAAABgQFAgMHAQj/xABLEAABAwIEAwYCBwQHBQcFAAABAgMRAAQFEiExBkFRBxMiYXGBMpEUQlJicqGxI4LB0QgzU5KisvAVJEOD4Rc0c8LS0/EWNVRjs//EABoBAAIDAQEAAAAAAAAAAAAAAAAEAQIDBQb/xAAxEQACAgEEAAQEBQMFAAAAAAAAAQIRAwQSITETIkFRMmFxkYGhwfDxFLHhBSMkM0L/2gAMAwEAAhEDEQA/AO40UUUAFFFFABRRRQAUUUUAFFFFABVcxYIdAccTnKhmAUPgBEgJGySBuRqTzrdimKN27SnXlZUJiTBO5AAAAJJJI0FJ9v2ittqUhDTzzMAtOJTlMH/hkOFJOXkoaEEDcSaylGPbAbMPlC1tFRUEhKklRlQSsqGUqOqoKDqdYI3ian0g2Hagz3rpfYeZkpCDlzygJkZshMHMXNNdI84c8KxRu5aS8yrM2uYMEbEgyDqCCCPapUk+iCXRRRUkhRRRQAUUUUAFFFFABRRRQAUUUUAFFFFABRRRQAUUUUAFFFFABRRRQAUUUUAJPa2r/ckJ+08gfJKz+oFcwwa/CrfUAnO7C+cB5cflAp87bsbQxbsJOrhdKkI65UkSegClJ+dcgwTGkNMpbWFSmTI1nMSrroZJpPURb/L9TfFhnNboouWLsi+yJiHmEzp9Zt1R+cT7GusdkDs4eRM5H3x/jzf+auGPYmoupeSAFN6oB10IIUD6hU6be1dU7BuIm3Grm3PheDpdKSZlCwlMp9CmD+JPWrYItP8AA01GnniSbOrUUUU0KBRRRQAUUUUAFFFFABRRRQAUUUUAFFFFABRRRQAUUUUAFFFFABRRRQAVrffShKlrISlIJUo6AACSSeQArG7vUNIK3FpQgbqUoJSPUnSuIdrHbC0+2qzs1FTa9HnhoFJ5ttzqQdiraNBIM0EpWJnHnFZxG9W9qGx4Wknk2JyyORVJWfxgcqrGWZ1qKH05iQTCiTBGuv8AKp7OJJSPhJ/KsJtno9IscFTZMZtipIIH/wAVDwzGXMPvG7pndB1TsFJOikHyIkeUA8qmscRlIypakRoT+gqhxPFM+hSE67fzqmLdu6NddLDLFTZ9a8O8Qs3tuh9hWZCxtzSeaFDkobEVZV8ecO8Vv2Ky5bPONk6KCYyqjbMlQIVHmKeLTt+vxoUtOdSWzP8AgIpujy7R9F0VxLCv6Ru30i1B82lx/hWP/NTrgvbLhtxA7/uVH6rycv8AiEo/xUUytjxRWti4StIUhSVJOykkEH0I0NbKgkKKKKACiiigAooooAKKKKACiiigAooooAKKwdeSlJUohKUgkqJgADcknYVyLjDtpW44bXCUF1w6F/LIH/hpOh/Grw+R3oA6RxHxba2Dee5eS2D8Kd1q/Ckaq/TrFcZ4o/pCvLUU2bYZb/tFgKd9QJyJ9PF60icUMZFqN2+u4vFA5gFyGyds6zJUR9hOg6iIKylFWVBtbLziTild0sKK3nCPrvOFSj6JHhbHkPnVKXCazS3U1WEupbDqmlhs7LynKfQ1FpDEcTZBzGtjdwoEamK3N2xOwJ9qlNYWraAPWqSkvUcxafJdxsju3iiAApQE/wCoqKpE61cJwxSoB9tKnYVwsXl5C6lvSZVsY5DzrNTjEYy6fJLmQslqpeGYi7bL7xleRUEHYgg8iCIqwusBU2tSZSqCRmB0MHcVGcw5Q+qavvTMf6SS5orLhalqUpUFSiSdANTqdBtWVspObxhRTBHhIBHQ6gg+n5jepKrep2E4M27nDj6WSBKcyZCj0mdP+tX3pIXlpWTMIuL20SX7C4WWxqvuiZT/AOMyZgeZCk+ddQ4F7ee8hu/ShKtAHUaZvMoOk/hPomuLYdiLts4HGVlC08x05gjmD0OlOVvhFtiyCWgm2vRJU2NGnPvJH1fONuh3A5V2LvDR9JYdibT6A4y4lxB+skyJG4PQjodRUqvlfhly8w66LaVqt31RkzH9kuNAlY+FaVbBXIxqNSO2cEdq7V459GuE/RrxJKS2r4VqG+Qnn9w69M29H0MWmux8ooooAKKKKACiiigAooooAKi4nibdu0t55YQ2gSpR2A/ieQA1JMVsu7tLSCtZCUjcn5AepJAA6muMY9iL+LvKWnS2aUUWyD8JdGin3B9YIEwNpgDczDaXZKTZT8XcV3WOXP0ViWbVBlYOhgHRT0bq6NjY+YJEHH8UZwts2liJuFD9q9utMjqPrnoNEjzpsFgm0Z7i0Euq3WdVTzdWSd+k6TXPbq9ZtXDkIed1zLPilR3MnfnqdzyrGWXc6SHMOm3K5Ohet8CdXqoROpKt+vrU1OAIHxLrW/jDrpOsT8/cmtOcjmVHqf4VLc32zpY8WGPSv6k8YY0N9ferB/ElLQltaypCPhSToI0Hrp1qmtQTvqalBmspfNj+OMWrUUSkuDlWSdTpvWtq2qdbNxVGxyMGzxNuroaz+iK6VLDsCawavFHmKy3M18NGtFmedbE2gO4q5tW5AmJNSnrfKIKQR/rnWTylvDQpXOGpPIGqu4wj7Jg9D/OnvGO7Vl7trJprPP8A1/GqF4J2OhraGRizwqatqhdZvlN+BbaHETORxM77woQtHqkirvCMItX1pVbPrtLhJlLbhzJKuXduCD7ET61iLgIMKQ24DycTO3QghQ9iKl2t5hxID9mW/vtuOKR7pKsw9ia3U7ORqdPt5SHn/ZKrxruL5kd6n4XkfCr7yVAS2vqkxNVuN9n/AH6WnCR9IaUkKWNC6hKhqqDo4E6z1B8qYcCvWi2ksL7xsaSFlZGmxznMNORirVT41J2/61VSaZypRNeC8bli7TZ3h8Lv/dbgn4tY7p0/bBgBX1gROupfa5pdsW14nI4lDkQoIVMiRooc413FMvDONOZyw6k5UhPdOlU5hlEpXJnMDOp+IeY1Yx5FJC0oUM1FFFalAooooAKKKXOOblf0YstKCVveEr+y2fjUI+tllI81TyoAVcdxhd3fgD/ujCUrbjZx1ZUkLPUJAOXlrPMRttLVKEpbQmEjYD1mKqMWv+7HdtlIUlEgEjYDRKOWaBMHkOdW9k2Q2lK9ykZo5EjUDz5UnLJuYxGNFBi+Fqus6A53FuD43EgZ3SNwlR0Q2NidZM8gaUMRVhdsMjDH0pwbrW4vuwf3SnP6AR511Jy0SoZVJTl+yRI08jSxxBY4W3mD7Skq6strSR7gBBqExjHV82crvH+8UVZEImPChISnTTQCsEtVbYwbOf8AdvpH/NyRHll1quSa0OtjSaM7dGtTW2qZLXgRQsTeFwAZc4TGkdM07/x0pdSZrJysewSjJcehvbTU4WpCc4SSj7UaT61AbV51bf8A1Qs2wt8qco0zR4omY6b86zlYzKUlW1fwQ7hYy1KFh3fd6g50hY6gSRB+VVKiVqSkTKlAD1JimvidlLbzaRoEtBMeilCqtcFXl/3VA1IVUkOVVt3de/TNd6WcWOWWF1c5gJ5VSX6JqUp+ag3bs6CtIKmVlVFfauoCx3rZcR9kLKP8QBpzw7i+wQINn3fLMkJc+ZVBpRU0Kt8D4JeufERkaOyyN/wp+t66Dzpm7OTqccKub/MeMN4ntnYDbyfwlJSfTUAVbFkjciqzAeDmbTVtJWvm4vUj8IGif186tikkzy+X+jRRwp7b8oivtG0vUAFQClpgAQnJnI1MeL4vn7UxcY4w7a2i3WWu8UNz9ga/tCBqY02567VZrYSsiUgkbT89PfWtymiUkTE6CRPzB3HlRjWxmUlfBYdmfGP+0bJDitHkeB0dVD648lRPrmHKmyuGcPY8MOvwEpDTJdCLlmZ7ouaJdQTuwpRQr7sEfWE9zroXfIm1XAUUUUEHhNc/TiCrla3FjKCtQbG/7MGEEj6pI8UedX3HvEf0O0zBBcW6tDLaEmCpThiB55Qo+1VQZI1Ig7noP+lZZHwaY1yUr/Dgdf7xSjCSDlA+IAaDz11/KrdRShKnF+FCBmURJgASTA3O9SQge4Gk+Zj0rNlpDoWgHNqW1p6EpGnyWD70slRuUbXHWG//AJBTO5KSBPuKm2vFWHrBCbxlQ2hRyjURHij+VfPd2g5ygciU/IxUgpgZRy/Wp6OhHRxl03R2HHuGMLuwooeYac/tG3URP3kSEkeehrm2N8IP2oK/A60D/WtKCk67ZgDKJ8x71UpR7VqdV5+RqydjcMMsS+KySi/WUd2VqyAyEZjlnrlmJr1t6oQVWCnoM0bRiOTaWpUQASNDsfTpWoPamrHBbc3LTjIP7RI71odSIC0D1TB9UVRd5rrVVEu8479n+Gh247w7Mpn0KvCD7ST7Va8f28BpYAHxIOuukEE/nUnspsyLV92JzrCY2lKEEnXmJUBHWt3aGj/cyrSQ4kmJgTI285GvlVGhDx/+SpfgIAdNZJdAEmpPDOCLvHcoHgTq4raB0BPM7CqniLE21PrDAhnN4dI0AjUSdTHX9ahQt0dR6qKdExjFIC5CSCmPENvNPQ6VCF1mPhqoU8XCEp2q8srcNjqqrOCiVx5XlfHXuXnD7LCV57orKUiQhKZzHodRA/WmS/7UITLVtKU6DM4E+kJSnQadaSXLnzqDcIzCKqmyc+nx5HcufxGP/tiuXFFKUtN9IQVH5rJq/wCzJ68uk3D9y4tzxBtsKPhEeJZSkQkbpExyNcndsit1OT45AiYHueQ6nkKaL/itTjKLW1cUm3bBDhGheJ+JZ5hJOyem/StmuDjSw7pLGlzf3X+Dq1lfNuFfdqC8iglRHwyRMA7H2qatRGYgSenL0n1pM7OwEWj7q9EIWCT5JRP8QPemhGNISy28s5Uu92nfQKcIA9gT8qyMM+LZNr0XAhdptilxtF018SUb/wBoyTlWkj7SFKAI6KP2THT+yfin6dhzalGXWv2TnUlAEKP4k5TPWa5rxES3cXNkR/WA3VrP9plV3zPo4A6I6nzrz+j3i2S8fYE5HWwofibOnzSpX92ncb8pz8q5s77RRRVzI5v2l48hi4bcWMwtWyttufjuXyW2h+6lDivLMDVnhUwG3TmfShC3lcgpYJy+UQYHIZa53xM+m64kKFn9hanvXOn7JlClfmlKfc9anYJxIpWF3d6v+surkpT5BQbQAPIIKvlWWU3wq0PTl2lL7LB+N4OEdR3QSR85PypR4R4mCcau2FHwvuLyfjamPmkEewrXxLjmTiG2EwhottnoO9nN+Tg+VcwxXEVov3HUGFtvLUk/eDhNYIehi8vPqjbi1p3d3c/dedA/vmoPeAGrnii6S68t1GgeIcjoVpBUPZUiqVDJJq3DOtCLjFJHpWSJ5cqm4Vgbz4WWm84QmVHQQNep30OnlUZ1OoFW+G8SO27brLcBLoAJjxDQjw66SCRVX1wXkpehRIZSCM8hB5pEkecGJ9JqbiHCz6EZ0p71oiQ42CRHIkRI9x1rAt8qYOCeJDaOhKySyo/3FHSfwnYj39bWYZoNK0KmAYh3T7ajsFDNO2U6GfYmuh8c8AgpNxbjxJErbAkKAOq0kc+ccwQab7rhqzuhDtuiTEuJ8KwTGoUmJB33O/lV5Y2UEZSpSAExMKVtzPWBvzgz51cubRz3kaKzs+w4t4YwI1WCsjNuFqkbcoga1jxFgi7q2eZRlzqy6zKQAtJ1UQOSY9opobtAhACU6JAASBGg0gdNhzitDDHdoKlASeuoGkgaan0nes75F1LmxSu2W8Mwx0JSFBLZ8RiVOKhIKhvJKtBA0G9cOwzCHrpYaYQVHTMeQHVR2A9a7hxtgbl4lq3TKWlLLjq4+zolA+0SdvQVaYZgrds0GrdACIMaQVSJzKPMyN/SrxlXJqm/fs5dc8JNYeyC6sOPrByoT8I+8TuoDSI0NUhVvXTLrgrvne8uXVKUfqIhKUCNEAnUxPQfnVfxA1Z2ACRbtuPETClFSQOqtdJ6DpuKq2dXBnUUoR5f5HPyrapOI4Q8xlLrakBWqcw39P5UYhianVBRCUx8KUJCUpEkwAPMnerribtDVd2yGVMpSoEFTgO5AOyY8M+po5tDM5zTXHHr8hLxBIUNtar8Nf7pyDsamvuzVXfjY8xTMVapnN1Utsllj2jpN5iBRhzVsjd5anXPwBWRA9ygq9hVji913mCstg6lax5/sioj/Mmk7CLjvG0kmSBHy5VcG6Hdttg7Z1EdCoj56JFJybTOi8MckYy93f3TM+NsWL9lh1+kw82pTaz/APsbhUn1KSr9+qTgviIWmKtvJENLWAQPqodUNP3Zj2Nerd/3G9tz/wAN1l9HlJLS/nnR8qUKfxco81qI7G17H23RVdw5f9/aW7pMlxltZPmpAJ/M0VcTPnTEb4/TcWWnVbrlw2k/dC1qP+Rse9a8Qu8mG2DAJAPfPKHn3qm0/khXzqofuMt7eEGQFXBA8y7HzipeNvZ/o45C3aEdM2Zw/wCescvxfY6Wkiml+JO4xxIrvrh3mFyP3AAP8tVlxhDzjJviiGXXliZHxKJVEbxymomKXBUFKO6jr+tWLXELv0ZFlI7kLDm3izRtM7Tr61kurOns5SXp+/0NNwnUeQobEkAV7eJM1f4Tw0ldi5dlzxIXlCI0jw7nqc2npVbpD8pKMuReSPGT0oaTJqZYWyVuZVLDaVKgrIJCR1gamnnC+zVlaQoXYcRPxNgfnqYobKTnHH8Qr2fEikEB1pp9A0hxAzR5LAke8jyp34YxOyfgIZaQ6P8AhltAOnNJA8Ub6a6bCvF9lzGp79zygAknpEVgjsvYBnvndxCklPvAKQf0qollyYp9Nob0OJAGZMxKZE7DT4dumkCAay75KR4JVtpPSQFdZiJ8q0WeFKaSELdU7A8KiE5zE6EgwU6zJ/hXlzaAnTUdcsakT+unIbaVAjSZeWbgIAhYgbzmGsxrsRvtppWD6806gFG4VoJB028x5Ui4ribnfoZTmBJUE5TI1mD7kxFTuH3nCFJeJTHIiCY0nnGpjzrFZouW0y8PkZF3ySAIOsaEjLGbTU7meXlUZpgxA5xp7Hb+MdBprWxaD4cpidSCRyI1zamORFeOvqMagDbUAJ0nXWMo21rYul7G25wZCkZcykSSM6TCtR56D89/OaTcT7MGCTlecCtZzQo++xPzphfxdhE5320xy7wFUjmAn9IqhxPtEt2hlQFuxPLKPmddd9qi0MYYZl8FivinZq+gfs1od9DB/PT86SMVw55kkOtLbMx4kkD57GnLEu154yGmGkfeUSo/IZR+VLGMcd3lwkocfVkIgoSAlJB5HKBI8jWsU7GHky1UihKqj3SJSa2BWta3XIBplGGRpxdjbgvDjrVi3dKKe7dJAA3EFQE8tSk1k28M38aocBxN0tFkuKLSTmS2ScoJ3IHL/rVtanWlMkfM7OloZbtPEh4o7lceH9ozHuFoWP8AJVdjGJpeTbhKMpaZDajp4ilSjm08iN/OrziVlP0RK48XfETHLugYnfc7UpJprDykzia3/skj6q7J7krwezJ5NlPshakD8kiitfZD/wDZrT8K/wD+zleVq+zlI4biuFJGIYqkqylv6QpCdPFL401+6qYHSqS2uM4BPIBP90BP8Kau1vCyzjLi4hDqkkHzU0kK/wA1QcbYS1fqzp8Cvo7pSBEpcabUQI2+sKyyd2dLRyql9SjvzoB61vCIdHt+gqw41Fv9KUbX+oJ8GhG6QSADrAMio14iFJV1Sn8hWN8I7MOW39CVfjnW3DJykSYPKdJ9K9vGpSk+VScIZ0NYN+U6SjcyOGNVVPwq7cZIU2opV1B3HQjYjyNert9alN2nhqkpmvhp8MaLHtBBEPtqB5qbOh8ylR09j7UxYdj9u+qG3jP2VpIMGecR00nakiwwm3kF98D7iQT/AHlAQn2mnC0x+xaSENOtoG0QrXlJ8Mk1MZM4+pwwi/JF/oXTllv4wOsDQbfw1/hrWn6MAJK1CBGu/WAAdvy3qQlZImZEemnLSOcjfWvHGiSJJ00O40OnrtVzmq/UqLjCw4vMmUkAEZdDMgAzyIIkRrNTMLwruUJTuJVJ0zEyFaGNTp+XnU5LCQlUDbTSdY/6xprtWaQCjkeexE8ojaNdvLyqixxTsq2aWwgLMKg6zPh1McyNAfMdOpqs4kwNu7QEqJBTOVQgkSOcbid6sLkpWrJKSpSSqIGoTAMgEyIIPlmpIxvELuwdASsOW6pyIdBVEboDmitOUk6GrP5m2GEpSWx8i1iGBOW6yhSfwqHwqHUVSYqwpAgzJrpuE8c276gl9rIQUkjRaDHnAKflXvaJZN3aEG2Qk5QcxQBPLdKdYHXzqiST7OxHLN1jnFq/X0OIO6VCdeimC7wBQnUVTXie7OWPencdPoQ1OOcFb4IQuNa9WateEnGU3zCrgpDQVKioSnQEjMOmaK18XYm29ePOMgJbUrwgCAQABmjlJBPvWv8A6qjlb6i9z9Tbh7MKWEpJ0mAJ2BUo+wBJ8hVth6swJrDs1cSb63DmzqnEHzzMrRHvmit1nZm3K2l7oWpJPUhRH8KXyo7Gkz29qXFX9/5JnGFvlw22PNb7yvYIQj9UGkNArqXa1adza2LPNCVz65UFX+JRpEYsgy82lYzEpQooj6zicyExznMj51th4icjUS3ybPp7s7su6wuzRt+wbUfVaQs/mqirywtQ20hsbISlI/dAH8KK0Oect7b+GS8nvUDxpaKh1JYVJHu264r/AJVJ3aJZS3h14Bo/aoQo/eQkKHzSo/3a7rxJaFbQUE5i2oLy9UwUrT7tqWI6xSBxPwgV4Mu3QCpVopS2p5oQorSB/wApZT+7WWR8jOCW12cnGBqdtnXwoJRb5Jn6ynFBISnzjMfRNZNtd4wkjdP6bU7P4YGuH2VRq+8lxWnIhYSPSAk+9K2HMQcqUykySBy019o1paTpUeh0kvEbfp0MFrhDS8J74f1yHMqteR209x+dVuDNakVotiW1qRPhPLl5GrfC2IXS0pcM6mKDj27Mrixph4Vw9lSgHjCMp1Omsjoek1gq2BFZEhCNIJHKsd3uWyeeLinV+xR4lYkuZUAqJJAAGp100+Vb20WmGq766Xnf3QwgBSk+Znwg+p086VMc4qfStYbXkkEHLoY6Ztx7RS9dXqnYKjOmlNY8bq2JanLuuCf+RwxjtjedkMAMJOk/Ev5/CD6D3p+7O2Fpse/fcUpb0uKW4rZBBCdVbJygq3gZq45wfwmbu7QyT+zkqc/Anf56J/epr7UuLg5Nkxo0jKFlJ0JTI7sdUp09x5Vu4q+DitTapo6jg3EjN40pVucyUOlsr2BUlKTKZ5HNvzj0rJ3FkIeaZWqFPd5k6koynKPYz+6edc97DrqEXTM823BPnmSo/kio/bXfKaesy2SlbedwEcjmQAdPwmo226MrqPIy9qbrjLDNywSlbL2ihHwrSQQoDcSAImNagP4m3jVg4hIyXCAlZRPwqTzSfrIIzDrrr52F1jKcUwV1xHxd2SpG5S43C8oHTSR5EUhYKzd2zAu0sL7gnRwQBvEnmROkkRVXaG9PCM+3Rd4ZgDdsiBqrmo8z/KtymykSDB3mdahDFSoBSyAV65RsOcVJcvQRSMk91s9NBJRpFPijhJJmSTqTSRihkk+dP1jdMfSmzckBnN452iDvHKYnypa7Qb22dunFWaQlmEgQMoJA8SgnkCf0nnT+C7OR/qM1Wz5WKLxrOzCC4gOSG8yc5G4TOpHnE1pVWy3TrJ2Tr/KuhR5b4pDlwxhqrbHLe3V8TL2UnkYk5h5EQfQ073PDveY422YKStL7g8gnOR/eEe9W+E8KC4cw/EEgd6GWe90+IdwEhXmoHTzEdNWxOEpFwbjTN3XdbdV5p1nlI96SnK2PY5uCfz/a/sc/7RrT6XiNoysw2lC3XlRAS3mKlk9PCiPUil/g3BFXmKW1w7oHrhbqUxu2yC5MckBQbQPfpXSbjhxK1XLrxCUugNqgmRbt6lM/VzqkmPqxzrDs3wtx29uL5xotNBCWLRBEQ0DmJCeUwjkNzWmJi2Z+WjortyEmCFeyFH80g0VtorcVPCKhNMASkjy8iP8A4NTqj3aT8Q5b+lZ5I2i8X6Clx/w8t3Du4t0SpKmciNtEqyROwAB38jSrj/DowzC1JgLuH1IbW4PqggqUlBOuWEwes69K6whUiaVuLuFxfBoKdLaUKUohKQVKlMDU7RryNLvodwZWmk3xfJw1KiD4txvVzY4hFNXEHZgkDvEXSG20phSnv/UkRvsIneufXKktryodS6B9dAUE+2cA/lWE4Wj0uDVQn8LHyyxoZY086rr/ABNKZM6HT3pRVjmXbU1VXuLKc0msVgbfIxLNjhbXZjibveOGsrKxkxzpsTwW0cITfJcV3oMLSYy/1mSBpIOqT51SYW74hTvS4EMW3LNt+4wYS2u3t19xIef8K3ADLbaeST9pRMyNgkczosXOCLBjLO/8/wBK75wJaMOW+qUqV5gHT9aX+0LA2USWwCYkgEafyqPNW5lY5MUs0sNO/f3EfsoeDeIBJ071taI6kQ4P8hpm7QuB37+5SGEhQaZTm1A1UtZgT5RSLgd2lm+t3FHIEPIKlE6BOYBU/uzTXY9rq27h9xLQKHFHKFE6JGif8PKiUqdmE8Et72r04vq/4KHhJh/DLtdq+MjVyFNLST8KlJKUL8hKonoT0rxfaI+nD/8AZ+REJ8Bc1zZQqcoA030zdPnWjjXixV+73q0pTACYTPLrO9Kriqn4uyfAjCrXs69mShiCjEnY1LZxk7E1RuLMGN6jWrRCpJqfCTRf+rnGSSVlpi+ISIFVIX4aYcITZGfpjdwvUZSy4hMDnIWkyfcV0Phrh7AX4DQUpf8AZ3DikqPplUlKv3Sa0jUUIanJklNt9HEViui8BWDOJsrsLg5Hmklxh9I8eURmaV9tI8JAOoGaIgV057s4w4jL9DbB8lLSf88/6FY4V2fWlncJeYC0KTPhz50kKSQfi1jXr0q0sqaEY4ueRiwKxUwwyyogltCG5HPKgCdeRj86sloAB3gciP48605vaIPl/qTUJnG0PrUltWYNmFK+rmHKRvSxZmV9BERPMAgmSDp/DSrvAbBTLCUuKC3NStQEAqJkwOQGgHkBSxwjiKb15a2vFbskJLvJx0a5UdUoBBKuZKQJE070zjjSsWyST4QUUUVqZBRRRQApY3xN9BukJd1YcSTIGqCk/ETOo1iPIbzVuw6h1CXEElK0gg7SDtvBrbjWANXSQHEgkapXAzJMzpPLqNjWi2bLQCPsgAeg0FKShKMn7DEJJr5lNjXCTN1IdU6ehz6J/AI8Pt+dJ2IdiSFAqReFtI1UVtiB6qC0/pV7x9gF+4ku2N06kj4rcLygx9g8j90mDyjauK3PFN2hSkXDji4JCm3lKJB5jxapNVS9kdDFOUlW+l9zXxXY2lue7t7xV04DCilrK0BHJZWSszGwjfXrTsVMeWy4cw8Cuh29j/OtQtjI5k9NfyFbKqGI45J3us3/AE1YT3YWruyZKZOUnrl2nzrNm9KTpUGTrNeJVFRtN1kadobsM4wcbBhXvNNnGHaFZvWQat0OB05cyiMsAakKVMrk+3PlXNFYU+LcXHdq7grKA5pGYcutQQ9S6x1Ky88qyNN+hKfulKNa0Pma0ZhO/vXtvdFC0rTukhQ9QZH6Uw4WZvI7uyVcsLQcriVIV9lQKTr5HWoiqZ+OuP1YmppSmUNltJEpJJJMTqeWmg5SaVwCamC4KbnJc9mJFATNNHZ/c2TV1nv0lbYScoy5k55EZkj4hE+UxUHirEmX7t123bDTSleBAAEAACYGgJiYHWpvmiiu6aKsCKeOFuB7O9HgvHM4AK2i0lKhpqUyshaQemu0gUi5qb+E+DLx3K622psH4XVygDzTpnV6gR51SQSp8XR13h/APowSkXLziIEIWUqRp0JTKZjkrlV0q3TJEmd46TqeWutL2EOG2gXWIhxR0yLS2k7wABq4qfXemZboyyBHPWQfcHWsxGb5IWJNfsikSQSAQncgHbcbiREiqDhbAVoSsbOumBv4UhIyz1A366RV7e30J0BUdwkfEo6gJA6k1v4M4aXbpddfUFXFwrO4AZQgAAJaR1CUgCeZqY4VKW9+gvPJSotsBwRuzt27dkQhtMDqTuVHqokkk9TU+iinBUKKKKACiiigArW+wFDoeR6VsooAX3lKSShUoV9VQ2VHNM6SPsnbzFc44+ZtndL9stk+FvEGUlSQQJyXDfxJP3deqSBXZHmUqEKAIpD424QWWlqZT3iSmFIgKUU7wUkhLqRvlJBG6FJO+ThTGI5Pc4rxlwILVlu5trhFzbLhJcQQcrkTlMcjrEweRFUmA4+u1fbeaIC2zIkSDpBBHMEEg1hi9splakpKkoVoQFHKSDMEGDpposSPPc05rRR45LrNtHLjTi1N+8HhbpZVkAXlVOZQJ8WwjSB7b0vpcmq5DxFbRcjmPcVVQpcDMNVHrotf9oud33XeK7rNm7vMcmaIzZdpjSajxUZFwOtbQuo20Mxyxl0bYFEVhmrdZoSpxCVryIKgFLicqSdVQNTA1jyqC+5GKTWQVVxxhh9lbuITZ3f0lJTKlFMZVTtOxka+VLirwDzoirRXx4JW2SlKrU4+BvUNy8J20rQTV1DnkVy61dQJrGKuNuJcbUULQQUqG4I2I86vsNbxPEnA2ly4dKhJUtxeQJkjMpSjATII9iBNKgpx4cfvb4C1ZWGbVCQXco7toJG63lJguKMfWJJ2EDa0lSEd7k7Z0fgfh+0s3cjJF3ejV14D9myDpAVsD5CVn7omGG44hNxcG3YHed3/AFpTzXyZTOmbTMtWyUggnXRawbDXn2hZYQktWoJ77EFiM5Oii3Oq1cpG2gBG9dU4W4TYsGEtMp2HiWfiUeZJ8zrWCx3yy0svoj3AMELQK3SFvLJUoj4UT9RE8gNJ3Op0mKuKKK2SowbsKKKKkgKKKKACiiigAooooAKKKKAFjivs6s8QEvNQ5GjyPCsep2V6KBrj/EX9H+7aJVbLRcI5JnI58leE+yvavoeipToD41xHha5YJDts82U75m1CPOYiPOqpSK+3VoBEEAjodqTsY7IMMuCoqt8i1EkrbUpJk+U5fyqbJvg+Z8K4Tublpx1houJa+PKU5hpM5JzERzAqqUgiJG4ken+hXfr/APo6NSTb3jjfktAV7Sgo/Sl68/o5XQnJc26h97On9EqoX1C0chmvJroF92MXbXxOW59Fr/8Abqif4HeQYKm/ZSv/AEVaiti5NFNGH8APuqypW0D5qVH5INPuC/0d31FKn7hgIkEpSFqkdJ8BHsaiqBNM41FZBBr6W/7BrBSkleaE6ZG/Ak/inMsn96mzBOBLG0juLVtChssjMv8AvrlX51CaJfyPnvhPsbu7xAcKe7Qds4KSR1kjQeYCj5V2fh7snYZaQh8h1KdQykZWM32lpkqeV5uEjokbU90VWwMW2wkBKQAAIAAgADkANqyoooAKKKKACiiigAooooA//9k=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grpSp>
        <p:nvGrpSpPr>
          <p:cNvPr id="118790" name="Группа 5"/>
          <p:cNvGrpSpPr>
            <a:grpSpLocks/>
          </p:cNvGrpSpPr>
          <p:nvPr/>
        </p:nvGrpSpPr>
        <p:grpSpPr bwMode="auto">
          <a:xfrm>
            <a:off x="4763" y="1916113"/>
            <a:ext cx="2982912" cy="3241675"/>
            <a:chOff x="179512" y="3861048"/>
            <a:chExt cx="2503491" cy="2824163"/>
          </a:xfrm>
        </p:grpSpPr>
        <p:pic>
          <p:nvPicPr>
            <p:cNvPr id="118791" name="Picture 2" descr="http://darisa.ru/wp-content/uploads/2012/11/%D0%B5%D0%BB%D0%BE%D1%87%D0%BA%D0%B0-%D1%80%D0%B6%D0%B0%D1%87%D0%BD%D0%B0%D1%8F.pn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DDB"/>
                </a:clrFrom>
                <a:clrTo>
                  <a:srgbClr val="FFFDD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9512" y="3861048"/>
              <a:ext cx="2486025" cy="2824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792" name="Picture 12" descr="D:\Users\Desktop\elshar226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EE8"/>
                </a:clrFrom>
                <a:clrTo>
                  <a:srgbClr val="FFFEE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12843" y="5832661"/>
              <a:ext cx="770160" cy="852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387</Words>
  <Application>Microsoft Office PowerPoint</Application>
  <PresentationFormat>Экран (4:3)</PresentationFormat>
  <Paragraphs>156</Paragraphs>
  <Slides>90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90</vt:i4>
      </vt:variant>
    </vt:vector>
  </HeadingPairs>
  <TitlesOfParts>
    <vt:vector size="94" baseType="lpstr">
      <vt:lpstr>Горизонт</vt:lpstr>
      <vt:lpstr>1_Горизонт</vt:lpstr>
      <vt:lpstr>Апекс</vt:lpstr>
      <vt:lpstr>1_Апекс</vt:lpstr>
      <vt:lpstr>Презентация PowerPoint</vt:lpstr>
      <vt:lpstr>«МИР  СТРЕМИТЕЛЬНО  МЕНЯЕТСЯ. ОБРАЗОВАНИЕ СТРЕМИТЕЛЬНО ОТСТАЁТ».</vt:lpstr>
      <vt:lpstr>ДАВИД  Гилберт</vt:lpstr>
      <vt:lpstr>РАЗВИТИЕ   ИНТЕЛЛЕКТУАЛЬНОЙ КУЛЬТУРЫ   ШКОЛЬНИКОВ</vt:lpstr>
      <vt:lpstr>КЛАССИФИКАЦИЯ</vt:lpstr>
      <vt:lpstr>Молодежный кубок мира по игре «Что? Где? Когда?»   </vt:lpstr>
      <vt:lpstr>турнир «Золотая осень» по игре «Что? Где? Когда?» </vt:lpstr>
      <vt:lpstr>Кубок Вивальди  по игре «Что? Где? Когда?»  </vt:lpstr>
      <vt:lpstr>Всероссийские молодежные предметные чемпионаты</vt:lpstr>
      <vt:lpstr>Интеллектуальный марафон  «Эрудиты планеты»</vt:lpstr>
      <vt:lpstr>турниры «Град знаний»</vt:lpstr>
      <vt:lpstr>КЛУБ ЭРУДИТОВ</vt:lpstr>
      <vt:lpstr>У ПРОСТРАНСТВА   НЕТ РАЗМЕРА,   А У ЗНАНИЙ НЕТ  ПРЕДЕЛА!</vt:lpstr>
      <vt:lpstr>1 классы  программа «ЭРУДИТ»  2-4 классы командные игры по литературным произведениям  2-11 классы открытые турниры эрудитов </vt:lpstr>
      <vt:lpstr>Презентация PowerPoint</vt:lpstr>
      <vt:lpstr>Презентация PowerPoint</vt:lpstr>
      <vt:lpstr>Презентация PowerPoint</vt:lpstr>
      <vt:lpstr>Презентация PowerPoint</vt:lpstr>
      <vt:lpstr>3…2…1…  Игра начинается!!!</vt:lpstr>
      <vt:lpstr>СТИХИЯ  ОГНЯ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СТИХИЯ  ВОДЫ</vt:lpstr>
      <vt:lpstr>ПОЖАЛУЙСТА, Сдайте  бланки  ответов!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ПОЖАЛУЙСТА, Сдайте  бланки  ответов!</vt:lpstr>
      <vt:lpstr>СТИХИЯ  ЗЕМЛИ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ПОЖАЛУЙСТА, Сдайте  бланки  ответов!</vt:lpstr>
      <vt:lpstr>СТИХИЯ  ВОЗДУХА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ПОЖАЛУЙСТА, Сдайте  бланки  ответов!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ПОЖАЛУЙСТА, Сдайте  бланки  ответов!</vt:lpstr>
      <vt:lpstr>С   НОВЫМ  ГОДОМ, ЭРУДИТЫ!       УДАЧНОЙ  «ОХОТЫ НА МУХУ»!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КЛУБ ЭРУДИТОВ</dc:title>
  <dc:creator>Лис</dc:creator>
  <cp:lastModifiedBy>Лис</cp:lastModifiedBy>
  <cp:revision>67</cp:revision>
  <dcterms:created xsi:type="dcterms:W3CDTF">2013-06-02T10:05:54Z</dcterms:created>
  <dcterms:modified xsi:type="dcterms:W3CDTF">2014-01-10T13:51:13Z</dcterms:modified>
</cp:coreProperties>
</file>